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  <p:sldMasterId id="2147483942" r:id="rId2"/>
    <p:sldMasterId id="2147483954" r:id="rId3"/>
    <p:sldMasterId id="2147483972" r:id="rId4"/>
    <p:sldMasterId id="2147483984" r:id="rId5"/>
    <p:sldMasterId id="2147483997" r:id="rId6"/>
    <p:sldMasterId id="2147484009" r:id="rId7"/>
    <p:sldMasterId id="2147484021" r:id="rId8"/>
    <p:sldMasterId id="2147484034" r:id="rId9"/>
  </p:sldMasterIdLst>
  <p:notesMasterIdLst>
    <p:notesMasterId r:id="rId89"/>
  </p:notesMasterIdLst>
  <p:sldIdLst>
    <p:sldId id="256" r:id="rId10"/>
    <p:sldId id="294" r:id="rId11"/>
    <p:sldId id="304" r:id="rId12"/>
    <p:sldId id="331" r:id="rId13"/>
    <p:sldId id="257" r:id="rId14"/>
    <p:sldId id="272" r:id="rId15"/>
    <p:sldId id="316" r:id="rId16"/>
    <p:sldId id="317" r:id="rId17"/>
    <p:sldId id="318" r:id="rId18"/>
    <p:sldId id="319" r:id="rId19"/>
    <p:sldId id="321" r:id="rId20"/>
    <p:sldId id="322" r:id="rId21"/>
    <p:sldId id="323" r:id="rId22"/>
    <p:sldId id="330" r:id="rId23"/>
    <p:sldId id="390" r:id="rId24"/>
    <p:sldId id="382" r:id="rId25"/>
    <p:sldId id="351" r:id="rId26"/>
    <p:sldId id="324" r:id="rId27"/>
    <p:sldId id="389" r:id="rId28"/>
    <p:sldId id="326" r:id="rId29"/>
    <p:sldId id="258" r:id="rId30"/>
    <p:sldId id="273" r:id="rId31"/>
    <p:sldId id="259" r:id="rId32"/>
    <p:sldId id="261" r:id="rId33"/>
    <p:sldId id="260" r:id="rId34"/>
    <p:sldId id="268" r:id="rId35"/>
    <p:sldId id="283" r:id="rId36"/>
    <p:sldId id="282" r:id="rId37"/>
    <p:sldId id="274" r:id="rId38"/>
    <p:sldId id="284" r:id="rId39"/>
    <p:sldId id="327" r:id="rId40"/>
    <p:sldId id="262" r:id="rId41"/>
    <p:sldId id="263" r:id="rId42"/>
    <p:sldId id="332" r:id="rId43"/>
    <p:sldId id="264" r:id="rId44"/>
    <p:sldId id="315" r:id="rId45"/>
    <p:sldId id="275" r:id="rId46"/>
    <p:sldId id="288" r:id="rId47"/>
    <p:sldId id="302" r:id="rId48"/>
    <p:sldId id="303" r:id="rId49"/>
    <p:sldId id="297" r:id="rId50"/>
    <p:sldId id="289" r:id="rId51"/>
    <p:sldId id="296" r:id="rId52"/>
    <p:sldId id="339" r:id="rId53"/>
    <p:sldId id="340" r:id="rId54"/>
    <p:sldId id="341" r:id="rId55"/>
    <p:sldId id="342" r:id="rId56"/>
    <p:sldId id="385" r:id="rId57"/>
    <p:sldId id="386" r:id="rId58"/>
    <p:sldId id="387" r:id="rId59"/>
    <p:sldId id="388" r:id="rId60"/>
    <p:sldId id="308" r:id="rId61"/>
    <p:sldId id="346" r:id="rId62"/>
    <p:sldId id="309" r:id="rId63"/>
    <p:sldId id="312" r:id="rId64"/>
    <p:sldId id="345" r:id="rId65"/>
    <p:sldId id="301" r:id="rId66"/>
    <p:sldId id="291" r:id="rId67"/>
    <p:sldId id="285" r:id="rId68"/>
    <p:sldId id="286" r:id="rId69"/>
    <p:sldId id="287" r:id="rId70"/>
    <p:sldId id="335" r:id="rId71"/>
    <p:sldId id="311" r:id="rId72"/>
    <p:sldId id="336" r:id="rId73"/>
    <p:sldId id="334" r:id="rId74"/>
    <p:sldId id="265" r:id="rId75"/>
    <p:sldId id="270" r:id="rId76"/>
    <p:sldId id="298" r:id="rId77"/>
    <p:sldId id="292" r:id="rId78"/>
    <p:sldId id="295" r:id="rId79"/>
    <p:sldId id="281" r:id="rId80"/>
    <p:sldId id="266" r:id="rId81"/>
    <p:sldId id="299" r:id="rId82"/>
    <p:sldId id="280" r:id="rId83"/>
    <p:sldId id="290" r:id="rId84"/>
    <p:sldId id="293" r:id="rId85"/>
    <p:sldId id="314" r:id="rId86"/>
    <p:sldId id="337" r:id="rId87"/>
    <p:sldId id="522" r:id="rId8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DA04"/>
    <a:srgbClr val="009900"/>
    <a:srgbClr val="FFFFFF"/>
    <a:srgbClr val="1424C0"/>
    <a:srgbClr val="FD1E0D"/>
    <a:srgbClr val="FBE50F"/>
    <a:srgbClr val="000066"/>
    <a:srgbClr val="DDC80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7"/>
    <p:restoredTop sz="94626"/>
  </p:normalViewPr>
  <p:slideViewPr>
    <p:cSldViewPr>
      <p:cViewPr varScale="1">
        <p:scale>
          <a:sx n="120" d="100"/>
          <a:sy n="120" d="100"/>
        </p:scale>
        <p:origin x="184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8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8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28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87B74CEE-B4BE-461E-941E-F7F7CA6B0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9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46A277-A748-45A5-82C2-2EEDBB72E1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220170-CAAF-475D-ADE6-B7B8F2796B2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69C79-1E30-443F-8BF8-48FC86A4FA1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4EB18-C9DC-4966-845B-13503DA20B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0AAF07-6CA7-4912-9CEB-B68AD9704D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F0E86-D3FD-4B10-B8A9-F61EC898087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1539F1-1FBC-AD49-838F-0DA62BAABB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7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21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F171A-C000-E444-97BD-C688FBD550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38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2655CB-C2AD-E24F-8287-D47CAFDF05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1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74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05E651-6F21-4A06-9CDF-0D330374A3D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009D9-B768-2540-A525-123D4316EB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52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1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434606-D085-4609-9F03-E28D23908E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D0394-B8E0-43C4-8F92-196D8C3012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DFF635-A690-4DB2-9E2D-3E81C1BDF2C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052F4-FB7D-4571-9B7E-B3EECFE30D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0006C-8B95-44E9-8B53-E846644C47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3D8D1D-1105-4994-86C1-EED388EBAC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0FAD4B-D3A9-4187-B5A3-4CFCC10043A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B9513-E6D5-475A-9D47-37ED11BA180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144A84-299C-4015-82D7-38663E51E3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98963-DBBD-4896-8209-ADD9E5C85EF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CAE8B-7060-4197-A3C1-307337EA146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E04CF3-0E69-41C1-8E74-A198FDF691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09BDD-7EFA-4F01-909E-FAE2485FE79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C4BF75-9511-4579-9009-2400C35D63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B63FE-C910-4337-ACB6-11CED620A4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427177-B52A-4C13-85E2-C3AD383E12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60CF7A-F448-4785-ADA8-8F53C88C90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637392-02D6-466C-AE1B-84007A812F4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E3C3F-1457-4E0C-B571-CE786A31C0C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EA99A9-DBD2-4D65-838F-DF9C963E7C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23A0C-1ECF-4CB1-903B-71A2F9108F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3F5CF-E356-4926-9247-ED49456662A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D031E-7C0F-4BFB-A970-1C85DC908B8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3B4859-670B-4D42-9762-88EC20A006D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579297-BBC4-42EE-B92E-680C1C8FAF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D619E9-C6A6-435A-A4D0-99FD30FB9B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4088A-B051-41B1-B06F-58DDA01F0C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DCDF11-48D6-3F4E-BE20-615FCE274B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366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FEE582-5DC0-304D-9AE4-ED5CA029D2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154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EA264-5389-6E49-B572-54808DBACB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967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46C729-5770-8441-AB3D-1DBD9BF38D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624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856EFA-EB9C-FF48-95C6-40A1E08D28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340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29B9B-37C9-3D4C-9F42-7FC881C57E7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21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6831D1-B5C5-4CC3-9A0C-F71DCBB7BF6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D68A7-4F4D-F64E-83B4-EB8700C252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945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86309-0F91-A14C-AD94-0456414F93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0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124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1EEFB-57E1-464D-B201-D77230DF2E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863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6973A-97DB-B546-8A3D-D20C265159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ttp://www.google.com.sg/imgres?imgurl=keptar.demasz.hu/arthp/art/r/rembran/painting/biblic1/tobias.jpg&amp;imgrefurl=http://keptar.demasz.hu/arthp/html/r/rembran/painting/biblic1/&amp;h=1045&amp;w=795&amp;sz=134&amp;tbnid=s5jpeQ2vX3oJ:&amp;tbnh=149&amp;tbnw=113&amp;start=6&amp;prev=/images%3Fq%3DBiblical%2Bfamily%26imgsz%3Dxxlarge%26svnum%3D10%26hl%3Den%26lr%3D%26ie%3DUTF-8%26safe%3Dactive%26sa%3DG</a:t>
            </a:r>
          </a:p>
        </p:txBody>
      </p:sp>
    </p:spTree>
    <p:extLst>
      <p:ext uri="{BB962C8B-B14F-4D97-AF65-F5344CB8AC3E}">
        <p14:creationId xmlns:p14="http://schemas.microsoft.com/office/powerpoint/2010/main" val="34709998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E7C143-A6EC-9145-8C65-E3359563B1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6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267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CC1D2-35F5-4D55-BF0A-8D4724A27C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BDF839-A03C-4299-BDEF-F353CF2EF02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1AE02-6EB1-4A37-BF97-EAADEF1F1F2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2FBA3E-1896-49A2-A832-97AE2C5481E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18810-E6B3-4F60-8478-9999DC2B01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80A3FE-C5BF-4D0A-B799-3942D36CE7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E71A80-F38B-470B-95A4-8D26D1FA0D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ABB7F0-FD98-49E6-A287-F24B53E8645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7D74E-97F0-4ACE-A453-2C94063C79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4068E-0B6F-4602-B44B-F6A6C1CF31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BA53B-13D6-48A6-A333-C1D2C33E6B0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BA109-93D2-4268-8624-152F93C5AE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E414D-389B-4B1A-A9E2-DB5FD3033CF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D7E80E-5E82-4913-95B7-335948CF66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697A2-EE78-4B8C-A65A-B9538269BA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48E3AF-F760-401B-8DDE-14C0BDEADD2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F1651D-2EB1-45DD-8C07-04E5DEE989E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3BF27C-7D2C-4A89-8E2A-8238117490E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229F08-32D5-48B3-8507-A82A3527EFE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14378-01B8-4452-BB52-9F4E7BBC148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2D8CF-4156-4F67-A563-C3A994A72E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8120B5-5ABE-4E63-B765-5BAB74732D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1E0B9A-970F-4D10-8B9F-E4657710EC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CF69D4C-0194-4DE3-B5CB-9BD5C67B9CDC}" type="slidenum">
              <a:rPr lang="en-US" altLang="en-US" sz="1200">
                <a:solidFill>
                  <a:prstClr val="black"/>
                </a:solidFill>
              </a:rPr>
              <a:pPr/>
              <a:t>78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OC Critical Studies in the OT Arabic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07947-3066-46FE-A980-BFA5E82354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30FF1-E0A6-4275-BC24-4F7E7D2EF4D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5" cy="176"/>
                  <a:chOff x="1667" y="323"/>
                  <a:chExt cx="170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700" cy="2560"/>
                    <a:chOff x="1667" y="323"/>
                    <a:chExt cx="170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8" y="330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l" eaLnBrk="0" hangingPunct="0"/>
                      <a:endParaRPr lang="en-GB">
                        <a:solidFill>
                          <a:srgbClr val="2F1311"/>
                        </a:solidFill>
                        <a:latin typeface="Arial" pitchFamily="34" charset="0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2" y="359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l" eaLnBrk="0" hangingPunct="0"/>
                      <a:endParaRPr lang="en-GB">
                        <a:solidFill>
                          <a:srgbClr val="2F1311"/>
                        </a:solidFill>
                        <a:latin typeface="Arial" pitchFamily="34" charset="0"/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1" y="1407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l" eaLnBrk="0" hangingPunct="0"/>
                    <a:endParaRPr lang="en-US" altLang="en-US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4" y="723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2" y="1596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0" y="1930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5" y="1596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0" y="912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951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51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4290D-9B2C-43CD-B6BE-0C7494A028D4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5DB9B-AEBF-428F-99B1-9486270BC7EA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1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E3060-2500-4307-98E4-3D0D35F85511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6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73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796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386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68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828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79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061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044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07CAB-08DE-4CCE-B28C-7B0E0024DE5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45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278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758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765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6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6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2B232-13BC-4599-8904-A480FBC23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45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A693A-79EB-4B5D-B534-3699859FA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080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C60C7-0FC5-4335-ADC2-1553F88F6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639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EBA19-D4E8-40F2-AD77-CB23CD5B8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505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1377D-5831-4035-B560-478C29EFD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914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42E95-52C4-40DD-A066-FB6D8D3B2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409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C995E-B4B4-43B9-A49C-C6C7C5CE2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77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A5024-F7C7-47FC-8324-8677CA45CFD9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21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0F11A-F1BD-4AFA-B8DB-A56E306BB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666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1FD9A-630D-4668-AD15-C6ED27A7C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58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5B835-7312-4FF9-8FA1-3B37C21D5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126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E38F2-FEF1-41D1-B9AD-863D35A21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355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801E7-8303-4845-84D3-E2C6C4490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397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95121-A7E7-46F3-88DE-1FBE1D2A3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907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1FD0C-42B1-483C-9833-344876E2C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115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70988-5FB8-4782-A0A3-73EAF87E4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830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56066-EC6F-469A-8CCD-9F03D43F2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653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63AAF-EFA6-40C2-A464-7499708C9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6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4310F-5619-44F7-9085-448E55819D84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3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</p:grpSp>
      <p:sp>
        <p:nvSpPr>
          <p:cNvPr id="5908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08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18079-3394-49DC-BA1F-C99622373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239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EEA6E-8273-41CD-9C60-FA88F5B61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99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DB012-3B89-4597-8704-821B0F423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706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A7D15-877F-4043-BD84-3DF416DB0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439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83ECF-2CE6-4A88-B9B7-33B47DC2F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143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0FAD2-A27E-412A-A6DC-82AE7742A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952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88D66-744E-401A-AFD5-FB298C3F3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3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4376C-F989-43EB-8BA1-AC557761C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471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53790-AFD7-4E92-B89A-CE1DE064A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223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7F9AC-9BF8-409C-B9A3-F0285C7E1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85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FAA3D-66E8-4849-9ACF-79198B7B143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21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7FF70-889A-46B7-985A-77A65454E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939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F7B1-D2AC-3B44-B2A2-9C18A0932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2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75323-E9F4-A144-8F75-DEB940DF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18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E7B87-B8D3-AF4B-B019-38910E24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33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EB24-431A-6246-88B9-AF7BC8D4F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42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5344-2A16-7A49-BAC3-F052FAB5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76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88A2-FEC6-5F43-B955-88767CD64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57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9BD0-8DF0-CA4C-8CFA-8D02F36F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5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E28CB-8D75-DF44-8D55-2900A1580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359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EA26B-851B-9A40-A53F-230B03D32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1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97293-3F42-476C-865B-995B0C7B5BB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93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F517-BD6C-E54A-AC6C-DA3D480E1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83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D4E4-5022-7B4E-AA32-6AD4BED1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193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C56E-1484-8C4D-8674-29AFEB0A2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86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2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182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56B-3662-CC45-9759-E1957F9ED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984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554FA-ED6E-F04C-80C5-C48D9B8CD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101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A124-0DC3-5844-B63E-1512F3DA6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12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B536A-3916-1C48-93D8-F89E76CBF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96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2D1E6-0AE0-4442-B0F6-A29B4379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82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A904-4AC3-F941-B45E-364764515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04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FCFA-649B-3C44-AD41-C57D4F7C7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99EB0-D084-483C-B20B-3E8E20774C9D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08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B16C-A2D1-7F4B-B0BB-23A1761BC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34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C86A-ACDA-0A4D-9046-EF8A703D9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21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5968-F779-BD43-9CDF-393A28979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28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4A617-7C95-3044-B16D-75DCECA73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30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40C3-538A-134D-BF75-04ADDE00A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00002"/>
      </p:ext>
    </p:extLst>
  </p:cSld>
  <p:clrMapOvr>
    <a:masterClrMapping/>
  </p:clrMapOvr>
  <p:transition spd="med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3538-2813-F749-B06F-B0EE4CECC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4621"/>
      </p:ext>
    </p:extLst>
  </p:cSld>
  <p:clrMapOvr>
    <a:masterClrMapping/>
  </p:clrMapOvr>
  <p:transition spd="med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4FC5E-0CDD-EF47-BB00-318E6F64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7017"/>
      </p:ext>
    </p:extLst>
  </p:cSld>
  <p:clrMapOvr>
    <a:masterClrMapping/>
  </p:clrMapOvr>
  <p:transition spd="med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8455-EB80-CE43-9B97-ACB4C649E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20921"/>
      </p:ext>
    </p:extLst>
  </p:cSld>
  <p:clrMapOvr>
    <a:masterClrMapping/>
  </p:clrMapOvr>
  <p:transition spd="med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C7A31-8674-B542-9084-F11570CF6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49631"/>
      </p:ext>
    </p:extLst>
  </p:cSld>
  <p:clrMapOvr>
    <a:masterClrMapping/>
  </p:clrMapOvr>
  <p:transition spd="med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6FFE-F556-4D45-9AEC-280BBF528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1690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3823C-EBD1-4114-9230-48D5940EEA4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52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EF3A4-292B-A04D-B452-7EAF4715E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22860"/>
      </p:ext>
    </p:extLst>
  </p:cSld>
  <p:clrMapOvr>
    <a:masterClrMapping/>
  </p:clrMapOvr>
  <p:transition spd="med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85A0-B5E9-4B48-B191-ACA378264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4174"/>
      </p:ext>
    </p:extLst>
  </p:cSld>
  <p:clrMapOvr>
    <a:masterClrMapping/>
  </p:clrMapOvr>
  <p:transition spd="med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01961-01F0-DA4C-8253-79AD7CC42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88372"/>
      </p:ext>
    </p:extLst>
  </p:cSld>
  <p:clrMapOvr>
    <a:masterClrMapping/>
  </p:clrMapOvr>
  <p:transition spd="med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879A-715E-0145-A853-BD590CEC8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48057"/>
      </p:ext>
    </p:extLst>
  </p:cSld>
  <p:clrMapOvr>
    <a:masterClrMapping/>
  </p:clrMapOvr>
  <p:transition spd="med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ADB5-5C8D-AF47-8FBE-647D1FB4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2082"/>
      </p:ext>
    </p:extLst>
  </p:cSld>
  <p:clrMapOvr>
    <a:masterClrMapping/>
  </p:clrMapOvr>
  <p:transition spd="med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972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66BDEF3-BF3E-A248-B36D-9F40BD419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80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BF012DA-DDD7-374F-B5DE-353A4F310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52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AD7053C-BEA8-DD4E-9690-F95797D9A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071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5025307-7ED7-664E-A6B2-E74D6871C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37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C8E4821F-7FCA-1D4A-8DA8-BBB80D1EC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9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F2BF4-ED39-4187-ACB1-FDDACE167D6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697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C1C73E06-631E-1047-97D7-4BF472226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262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9ACD551-EBC7-0A45-99ED-20F886E6D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220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4F5FD13-A148-9241-85AE-58F1B19D5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17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35EE3F8-1785-FB42-AE44-A635E7696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486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865F0F4-1A88-AE43-A9D6-BF41C17B3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350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7D25051-FB26-A34D-896E-FCBA7E3B6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57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39D4ACC-F830-2246-A430-E7366C584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709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E45332-D30F-3C40-AEA1-2B9B7334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980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FE4677-5650-EF42-8F74-B998E7FA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6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l" eaLnBrk="0" hangingPunct="0"/>
                      <a:endParaRPr lang="en-GB">
                        <a:solidFill>
                          <a:srgbClr val="2F1311"/>
                        </a:solidFill>
                        <a:latin typeface="Arial" pitchFamily="34" charset="0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52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l" eaLnBrk="0" hangingPunct="0"/>
                      <a:endParaRPr lang="en-GB">
                        <a:solidFill>
                          <a:srgbClr val="2F1311"/>
                        </a:solidFill>
                        <a:latin typeface="Arial" pitchFamily="34" charset="0"/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399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l" eaLnBrk="0" hangingPunct="0"/>
                    <a:endParaRPr lang="en-US" altLang="en-US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39" y="716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05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>
                      <a:solidFill>
                        <a:srgbClr val="2F1311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848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48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l" eaLnBrk="0" hangingPunct="0"/>
              <a:endParaRPr lang="en-GB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9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algn="l"/>
            <a:endParaRPr lang="en-US" altLang="en-US">
              <a:solidFill>
                <a:srgbClr val="2F131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9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>
              <a:solidFill>
                <a:srgbClr val="2F131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9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582CCEB-633C-40FE-9D0C-59A727252A75}" type="slidenum">
              <a:rPr lang="en-US" altLang="en-US">
                <a:solidFill>
                  <a:srgbClr val="2F1311"/>
                </a:solidFill>
                <a:latin typeface="Arial" pitchFamily="34" charset="0"/>
                <a:ea typeface="ＭＳ Ｐゴシック" pitchFamily="34" charset="-128"/>
              </a:rPr>
              <a:pPr/>
              <a:t>‹#›</a:t>
            </a:fld>
            <a:endParaRPr lang="en-US" altLang="en-US">
              <a:solidFill>
                <a:srgbClr val="2F1311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71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0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454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4454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4454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5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5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45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45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D2C5AF-D474-48FE-9B00-C5B5053F3E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45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8448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MS PGothic" pitchFamily="34" charset="-128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MS PGothic" pitchFamily="34" charset="-128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MS PGothic" pitchFamily="34" charset="-128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MS PGothic" pitchFamily="34" charset="-128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898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67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69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72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74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76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0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2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6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9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91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grpSp>
          <p:nvGrpSpPr>
            <p:cNvPr id="1950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98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5898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</p:grpSp>
      <p:sp>
        <p:nvSpPr>
          <p:cNvPr id="5898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898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98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898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898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BD114D82-45D4-471D-96BF-180854EC6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5738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7375BD2-DF08-6149-BC4F-D0A8B0FB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974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02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138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05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06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07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980C2C-4A83-2D47-A0C1-5D74F0BFA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7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7D71013-F1EA-8F42-9BF7-D7A71A873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6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132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32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32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962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2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2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2AFC4F5-49AF-C945-B796-0B4C836BE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426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  <a:cs typeface="Geneva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BCA8B76-A588-9044-A6CA-88DDE7B77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.png"/><Relationship Id="rId5" Type="http://schemas.openxmlformats.org/officeDocument/2006/relationships/image" Target="../media/image28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jpeg"/><Relationship Id="rId9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.png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1.emf"/><Relationship Id="rId4" Type="http://schemas.openxmlformats.org/officeDocument/2006/relationships/image" Target="../media/image50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4.emf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5.emf"/><Relationship Id="rId5" Type="http://schemas.openxmlformats.org/officeDocument/2006/relationships/image" Target="../media/image32.emf"/><Relationship Id="rId4" Type="http://schemas.openxmlformats.org/officeDocument/2006/relationships/image" Target="../media/image6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plus.maths.org/issue14/features/garbett/scrolls.gif&amp;imgrefurl=http://plus.maths.org/issue14/features/garbett/&amp;h=195&amp;w=323&amp;prev=/images?q=Scrolls&amp;svnum=10&amp;hl=en&amp;lr=&amp;ie=UTF-8&amp;oe=UTF-8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59.jpeg"/><Relationship Id="rId4" Type="http://schemas.openxmlformats.org/officeDocument/2006/relationships/image" Target="../media/image6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39196"/>
            <a:ext cx="7772400" cy="1736725"/>
          </a:xfrm>
        </p:spPr>
        <p:txBody>
          <a:bodyPr/>
          <a:lstStyle/>
          <a:p>
            <a:pPr eaLnBrk="1" hangingPunct="1"/>
            <a:r>
              <a:rPr lang="ar-JO" altLang="en-US" sz="8000" dirty="0"/>
              <a:t>إرث المخطوطة</a:t>
            </a:r>
            <a:endParaRPr lang="en-US" altLang="en-US" sz="8000" dirty="0"/>
          </a:p>
        </p:txBody>
      </p:sp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1952258" y="3123768"/>
            <a:ext cx="5239484" cy="20574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1800" normalizeH="0" baseline="0" noProof="0" dirty="0">
                <a:ln>
                  <a:noFill/>
                </a:ln>
                <a:solidFill>
                  <a:srgbClr val="DDC802"/>
                </a:soli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Arial"/>
              </a:rPr>
              <a:t>قانونية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1800" normalizeH="0" baseline="0" noProof="0" dirty="0">
                <a:ln>
                  <a:noFill/>
                </a:ln>
                <a:solidFill>
                  <a:srgbClr val="DDC802"/>
                </a:soli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Arial"/>
              </a:rPr>
              <a:t>العهد القديم</a:t>
            </a:r>
            <a:endParaRPr kumimoji="0" lang="en-GB" sz="3600" b="0" i="0" u="none" strike="noStrike" kern="10" cap="none" spc="1800" normalizeH="0" baseline="0" noProof="0" dirty="0">
              <a:ln>
                <a:noFill/>
              </a:ln>
              <a:solidFill>
                <a:srgbClr val="DDC802"/>
              </a:soli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uLnTx/>
              <a:uFillTx/>
              <a:latin typeface="Impact"/>
              <a:ea typeface="MS PGothic" pitchFamily="34" charset="-128"/>
              <a:cs typeface="Arial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dist="35921" dir="2700000" algn="ctr" rotWithShape="0">
              <a:srgbClr val="000514">
                <a:alpha val="74997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ar-J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د. ريك جريفيث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 • </a:t>
            </a:r>
            <a:r>
              <a:rPr kumimoji="0" lang="ar-J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مركز الدراسات اللاهوتية الأردني</a:t>
            </a:r>
            <a:b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</a:b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7813"/>
            <a:ext cx="7391400" cy="1143000"/>
          </a:xfrm>
        </p:spPr>
        <p:txBody>
          <a:bodyPr/>
          <a:lstStyle/>
          <a:p>
            <a:pPr eaLnBrk="1" hangingPunct="1"/>
            <a:r>
              <a:rPr lang="ar-JO" altLang="en-US" sz="4000" dirty="0"/>
              <a:t>المصادر اليهودية الرئيسية بدأت في خيمة الإجتماع</a:t>
            </a:r>
            <a:endParaRPr lang="en-US" altLang="en-US" sz="4000" dirty="0"/>
          </a:p>
        </p:txBody>
      </p:sp>
      <p:pic>
        <p:nvPicPr>
          <p:cNvPr id="51202" name="Picture 3" descr="HadrianWall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6700"/>
            <a:ext cx="742315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3276600" y="1447800"/>
            <a:ext cx="152400" cy="5410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pPr eaLnBrk="1" hangingPunct="1"/>
            <a:r>
              <a:rPr lang="en-US" altLang="en-US" sz="4000"/>
              <a:t>The Hebrew Canon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ar-JO" altLang="en-US" sz="2800" dirty="0"/>
              <a:t>الأسفار اليهودية و المسيحية هي نفسها و لكن بترتيب و تصنيف مختلف</a:t>
            </a:r>
            <a:endParaRPr lang="en-US" altLang="en-US" sz="2800" dirty="0"/>
          </a:p>
        </p:txBody>
      </p:sp>
      <p:pic>
        <p:nvPicPr>
          <p:cNvPr id="53251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3254" name="WordArt 10"/>
          <p:cNvSpPr>
            <a:spLocks noChangeArrowheads="1" noChangeShapeType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+mn-cs"/>
              </a:rPr>
              <a:t>القانون العبري</a:t>
            </a:r>
            <a:endParaRPr kumimoji="0" lang="en-GB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uLnTx/>
              <a:uFillTx/>
              <a:latin typeface="Impact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pPr eaLnBrk="1" hangingPunct="1"/>
            <a:r>
              <a:rPr lang="en-US" altLang="en-US" sz="4000"/>
              <a:t>The Hebrew Canon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ar-JO" altLang="en-US" sz="2800" dirty="0"/>
              <a:t>الأسفار اليهودية و المسيحية هي نفسها و لكن بترتيب و تصنيف مختلف</a:t>
            </a:r>
            <a:endParaRPr lang="en-US" altLang="en-US" sz="2800" dirty="0"/>
          </a:p>
        </p:txBody>
      </p:sp>
      <p:pic>
        <p:nvPicPr>
          <p:cNvPr id="55299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4022725" y="1785926"/>
            <a:ext cx="5121275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متى 5 : 17 لا تظنوا أني جئت لأنقض </a:t>
            </a: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الناموس</a:t>
            </a: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أو </a:t>
            </a: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الأنبياء</a:t>
            </a: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ما جئت لأنقض بل لأكمل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5302" name="AutoShape 9"/>
          <p:cNvSpPr>
            <a:spLocks/>
          </p:cNvSpPr>
          <p:nvPr/>
        </p:nvSpPr>
        <p:spPr bwMode="auto">
          <a:xfrm>
            <a:off x="2895600" y="457200"/>
            <a:ext cx="685800" cy="4267200"/>
          </a:xfrm>
          <a:prstGeom prst="rightBrace">
            <a:avLst>
              <a:gd name="adj1" fmla="val 51852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5303" name="WordArt 10"/>
          <p:cNvSpPr>
            <a:spLocks noChangeArrowheads="1" noChangeShapeType="1" noTextEdit="1"/>
          </p:cNvSpPr>
          <p:nvPr/>
        </p:nvSpPr>
        <p:spPr bwMode="auto">
          <a:xfrm>
            <a:off x="2209800" y="1676400"/>
            <a:ext cx="9144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0" cap="none" spc="-360" normalizeH="0" baseline="0" noProof="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+mn-cs"/>
              </a:rPr>
              <a:t>?</a:t>
            </a:r>
          </a:p>
        </p:txBody>
      </p:sp>
      <p:sp>
        <p:nvSpPr>
          <p:cNvPr id="55304" name="Text Box 12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5305" name="WordArt 13"/>
          <p:cNvSpPr>
            <a:spLocks noChangeArrowheads="1" noChangeShapeType="1" noTextEdit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+mn-cs"/>
              </a:rPr>
              <a:t>القانون العبري</a:t>
            </a:r>
            <a:endParaRPr kumimoji="0" lang="en-GB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uLnTx/>
              <a:uFillTx/>
              <a:latin typeface="Impact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pPr eaLnBrk="1" hangingPunct="1"/>
            <a:r>
              <a:rPr lang="en-US" altLang="en-US" sz="4000"/>
              <a:t>The Hebrew Canon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Jewish and Christian books are the same but in different order and classification</a:t>
            </a:r>
          </a:p>
        </p:txBody>
      </p:sp>
      <p:pic>
        <p:nvPicPr>
          <p:cNvPr id="57347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4643438" y="2209800"/>
            <a:ext cx="4500562" cy="206210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لوقا 24 : 44 أنه لا بد أن يتم جميع ما هو مكتوب عني في </a:t>
            </a: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ناموس موسى و الأنبياء و المزامير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7350" name="AutoShape 9"/>
          <p:cNvSpPr>
            <a:spLocks/>
          </p:cNvSpPr>
          <p:nvPr/>
        </p:nvSpPr>
        <p:spPr bwMode="auto">
          <a:xfrm>
            <a:off x="2895600" y="457200"/>
            <a:ext cx="762000" cy="6400800"/>
          </a:xfrm>
          <a:prstGeom prst="rightBrace">
            <a:avLst>
              <a:gd name="adj1" fmla="val 70000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7351" name="WordArt 10"/>
          <p:cNvSpPr>
            <a:spLocks noChangeArrowheads="1" noChangeShapeType="1" noTextEdit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+mn-cs"/>
              </a:rPr>
              <a:t>القانون العبري</a:t>
            </a:r>
            <a:endParaRPr kumimoji="0" lang="en-GB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uLnTx/>
              <a:uFillTx/>
              <a:latin typeface="Impact"/>
              <a:ea typeface="MS PGothic" pitchFamily="34" charset="-128"/>
              <a:cs typeface="+mn-cs"/>
            </a:endParaRPr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0010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6350" y="4781550"/>
            <a:ext cx="9180513" cy="1816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Matt. 5:18 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"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… For verily I say unto you, Till heaven and earth pass, one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jot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or one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tittle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shall in no wise pass from the law, till all be fulfilled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"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(KJV).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225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0" y="-12700"/>
            <a:ext cx="2484438" cy="3009900"/>
          </a:xfrm>
        </p:spPr>
        <p:txBody>
          <a:bodyPr/>
          <a:lstStyle/>
          <a:p>
            <a:pPr eaLnBrk="1" hangingPunct="1"/>
            <a:r>
              <a:rPr lang="ar-JO" altLang="en-US" sz="3200" dirty="0"/>
              <a:t>الأحرف العبرية</a:t>
            </a:r>
            <a:endParaRPr lang="en-US" altLang="en-US" sz="3200" dirty="0"/>
          </a:p>
        </p:txBody>
      </p:sp>
      <p:sp>
        <p:nvSpPr>
          <p:cNvPr id="59396" name="Text Box 1029"/>
          <p:cNvSpPr txBox="1">
            <a:spLocks noChangeArrowheads="1"/>
          </p:cNvSpPr>
          <p:nvPr/>
        </p:nvSpPr>
        <p:spPr bwMode="auto">
          <a:xfrm>
            <a:off x="5000625" y="6535738"/>
            <a:ext cx="3760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http://www.keyway.ca/htm2002/hebrewal.htm</a:t>
            </a:r>
          </a:p>
        </p:txBody>
      </p:sp>
      <p:sp>
        <p:nvSpPr>
          <p:cNvPr id="59397" name="WordArt 1030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uLnTx/>
                <a:uFillTx/>
                <a:latin typeface="Arial Black"/>
                <a:ea typeface="MS PGothic" pitchFamily="34" charset="-128"/>
                <a:cs typeface="+mn-cs"/>
              </a:rPr>
              <a:t>الأحرف العبرية</a:t>
            </a:r>
            <a:endParaRPr kumimoji="0" lang="en-GB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4997"/>
                  </a:srgbClr>
                </a:outerShdw>
              </a:effectLst>
              <a:uLnTx/>
              <a:uFillTx/>
              <a:latin typeface="Arial Black"/>
              <a:ea typeface="MS PGothic" pitchFamily="34" charset="-128"/>
              <a:cs typeface="+mn-cs"/>
            </a:endParaRPr>
          </a:p>
        </p:txBody>
      </p:sp>
      <p:sp>
        <p:nvSpPr>
          <p:cNvPr id="622599" name="Oval 1031"/>
          <p:cNvSpPr>
            <a:spLocks noChangeArrowheads="1"/>
          </p:cNvSpPr>
          <p:nvPr/>
        </p:nvSpPr>
        <p:spPr bwMode="auto">
          <a:xfrm>
            <a:off x="7391400" y="1676400"/>
            <a:ext cx="152400" cy="228600"/>
          </a:xfrm>
          <a:prstGeom prst="ellipse">
            <a:avLst/>
          </a:prstGeom>
          <a:noFill/>
          <a:ln w="38100">
            <a:solidFill>
              <a:srgbClr val="FD1E0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22600" name="Oval 1032"/>
          <p:cNvSpPr>
            <a:spLocks noChangeArrowheads="1"/>
          </p:cNvSpPr>
          <p:nvPr/>
        </p:nvSpPr>
        <p:spPr bwMode="auto">
          <a:xfrm>
            <a:off x="8153400" y="3124200"/>
            <a:ext cx="533400" cy="533400"/>
          </a:xfrm>
          <a:prstGeom prst="ellipse">
            <a:avLst/>
          </a:prstGeom>
          <a:noFill/>
          <a:ln w="38100">
            <a:solidFill>
              <a:srgbClr val="FD1E0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4794250"/>
            <a:ext cx="9166225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متى 5 : 18 فإني الحق أقول لكم إلى أن تزول السماء و الأرض لا يزول </a:t>
            </a: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حرف</a:t>
            </a: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واحد أو </a:t>
            </a: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نقطة</a:t>
            </a: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واحدة من الناموس حتى يكون الكل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7823" y="1905000"/>
            <a:ext cx="2403223" cy="584775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“</a:t>
            </a:r>
            <a:r>
              <a:rPr kumimoji="0" lang="ar-JO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جزء من حرف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"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0605" y="2708920"/>
            <a:ext cx="883576" cy="584775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“</a:t>
            </a:r>
            <a:r>
              <a:rPr kumimoji="0" lang="ar-JO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يود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"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22599" grpId="0" animBg="1"/>
      <p:bldP spid="622600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0-09 at 2.55.2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564904"/>
            <a:ext cx="6768752" cy="960603"/>
          </a:xfrm>
          <a:prstGeom prst="rect">
            <a:avLst/>
          </a:prstGeom>
        </p:spPr>
      </p:pic>
      <p:pic>
        <p:nvPicPr>
          <p:cNvPr id="216065" name="Picture 5" descr="ishscrl"/>
          <p:cNvPicPr>
            <a:picLocks noChangeAspect="1" noChangeArrowheads="1"/>
          </p:cNvPicPr>
          <p:nvPr/>
        </p:nvPicPr>
        <p:blipFill>
          <a:blip r:embed="rId4" cstate="print">
            <a:lum bright="-24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2514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ar-JO" altLang="zh-CN" sz="4000" dirty="0">
                <a:latin typeface="Arial" charset="0"/>
                <a:ea typeface="SimSun" charset="0"/>
                <a:cs typeface="SimSun" charset="0"/>
              </a:rPr>
              <a:t>1. العبرية : النص المازوري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953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ＭＳ Ｐゴシック" charset="0"/>
              </a:rPr>
              <a:t>نص غير محدد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(</a:t>
            </a:r>
            <a:r>
              <a:rPr lang="ar-JO" dirty="0">
                <a:latin typeface="Arial" charset="0"/>
                <a:ea typeface="ＭＳ Ｐゴシック" charset="0"/>
              </a:rPr>
              <a:t>1500 ق.م – 800 م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</p:txBody>
      </p:sp>
      <p:pic>
        <p:nvPicPr>
          <p:cNvPr id="216068" name="Picture 6" descr="jewish boys at the house of the book"/>
          <p:cNvPicPr>
            <a:picLocks noChangeAspect="1" noChangeArrowheads="1"/>
          </p:cNvPicPr>
          <p:nvPr/>
        </p:nvPicPr>
        <p:blipFill>
          <a:blip r:embed="rId5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863" y="2590800"/>
            <a:ext cx="23701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0" name="Text Box 12"/>
          <p:cNvSpPr txBox="1">
            <a:spLocks noChangeArrowheads="1"/>
          </p:cNvSpPr>
          <p:nvPr/>
        </p:nvSpPr>
        <p:spPr bwMode="auto">
          <a:xfrm>
            <a:off x="8459788" y="60325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155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0" y="3344863"/>
            <a:ext cx="57546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mhl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   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rb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hthsrb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45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18115" name="Picture 2" descr="hebrew pointed LeningradCodex2_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864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orah300y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60372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reek_manuscript_uncial_4th_centur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492500"/>
            <a:ext cx="30480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24075" y="115888"/>
            <a:ext cx="7013575" cy="2089150"/>
          </a:xfrm>
          <a:solidFill>
            <a:schemeClr val="accent5">
              <a:lumMod val="1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ar-JO" sz="3200" dirty="0">
                <a:solidFill>
                  <a:schemeClr val="bg1"/>
                </a:solidFill>
              </a:rPr>
              <a:t>تفتقر معظم المخطوطات العبرية إلى حروف العلة. غالبًا ما تفتقر المخطوطات العبرية واليونانية إلى مسافة بين الكلمات أيضًا!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762000"/>
          </a:xfrm>
        </p:spPr>
        <p:txBody>
          <a:bodyPr/>
          <a:lstStyle/>
          <a:p>
            <a:pPr eaLnBrk="1" hangingPunct="1"/>
            <a:r>
              <a:rPr lang="ar-JO" sz="3200" b="1" i="1" dirty="0">
                <a:latin typeface="Arial" charset="0"/>
                <a:ea typeface="ＭＳ Ｐゴシック" charset="0"/>
                <a:cs typeface="ＭＳ Ｐゴシック" charset="0"/>
              </a:rPr>
              <a:t>يمكنك القراءة بدون حروف العلة أيضاً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363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514600"/>
            <a:ext cx="7239000" cy="1600200"/>
          </a:xfrm>
        </p:spPr>
        <p:txBody>
          <a:bodyPr/>
          <a:lstStyle/>
          <a:p>
            <a:pPr eaLnBrk="1" hangingPunct="1"/>
            <a:r>
              <a:rPr kumimoji="0" lang="en-US">
                <a:latin typeface="Arial" charset="0"/>
                <a:ea typeface="ＭＳ Ｐゴシック" charset="0"/>
                <a:cs typeface="ＭＳ Ｐゴシック" charset="0"/>
              </a:rPr>
              <a:t>W rrly rd nglsh wtht vwls</a:t>
            </a:r>
            <a:br>
              <a:rPr kumimoji="0"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0" lang="en-US">
                <a:latin typeface="Arial" charset="0"/>
                <a:ea typeface="ＭＳ Ｐゴシック" charset="0"/>
                <a:cs typeface="ＭＳ Ｐゴシック" charset="0"/>
              </a:rPr>
              <a:t>bt t s pssbl wth prctc.  t</a:t>
            </a:r>
            <a:r>
              <a:rPr kumimoji="0" lang="fr-FR" altLang="ja-JP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kumimoji="0" lang="en-US">
                <a:latin typeface="Arial" charset="0"/>
                <a:ea typeface="ＭＳ Ｐゴシック" charset="0"/>
                <a:cs typeface="ＭＳ Ｐゴシック" charset="0"/>
              </a:rPr>
              <a:t>s vn fn!</a:t>
            </a:r>
          </a:p>
        </p:txBody>
      </p:sp>
      <p:sp>
        <p:nvSpPr>
          <p:cNvPr id="453636" name="Rectangle 1028"/>
          <p:cNvSpPr>
            <a:spLocks noChangeArrowheads="1"/>
          </p:cNvSpPr>
          <p:nvPr/>
        </p:nvSpPr>
        <p:spPr bwMode="auto">
          <a:xfrm>
            <a:off x="152400" y="4114800"/>
            <a:ext cx="899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We rarely read English without vowels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but it is possible with practice.  It</a:t>
            </a:r>
            <a:r>
              <a:rPr kumimoji="0" lang="fr-FR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'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 even fun!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نادراً ما نقرأ الإنجليزية بدون حروف العلة و لكن ذلك ممكن مع الممارسة حتى أنها مسلية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  <p:bldP spid="4536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7-10-09 at 2.55.28 PM.png">
            <a:extLst>
              <a:ext uri="{FF2B5EF4-FFF2-40B4-BE49-F238E27FC236}">
                <a16:creationId xmlns:a16="http://schemas.microsoft.com/office/drawing/2014/main" id="{70EF96C6-2F85-A848-9D8E-988BD3C2F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" y="2640033"/>
            <a:ext cx="6239365" cy="885474"/>
          </a:xfrm>
          <a:prstGeom prst="rect">
            <a:avLst/>
          </a:prstGeom>
        </p:spPr>
      </p:pic>
      <p:pic>
        <p:nvPicPr>
          <p:cNvPr id="61441" name="Picture 2" descr="ishscrl"/>
          <p:cNvPicPr>
            <a:picLocks noChangeAspect="1" noChangeArrowheads="1"/>
          </p:cNvPicPr>
          <p:nvPr/>
        </p:nvPicPr>
        <p:blipFill>
          <a:blip r:embed="rId4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2514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ar-JO" altLang="zh-CN" sz="4000" dirty="0">
                <a:ea typeface="SimSun" pitchFamily="2" charset="-122"/>
              </a:rPr>
              <a:t>1. العبرية : النص المازوري</a:t>
            </a:r>
            <a:endParaRPr lang="en-US" altLang="en-US" sz="4000" dirty="0"/>
          </a:p>
        </p:txBody>
      </p:sp>
      <p:pic>
        <p:nvPicPr>
          <p:cNvPr id="61443" name="Picture 6" descr="jewish boys at the house of the book"/>
          <p:cNvPicPr>
            <a:picLocks noChangeAspect="1" noChangeArrowheads="1"/>
          </p:cNvPicPr>
          <p:nvPr/>
        </p:nvPicPr>
        <p:blipFill>
          <a:blip r:embed="rId5" cstate="screen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590800"/>
            <a:ext cx="23701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20" name="Text Box 8"/>
          <p:cNvSpPr txBox="1">
            <a:spLocks noChangeArrowheads="1"/>
          </p:cNvSpPr>
          <p:nvPr/>
        </p:nvSpPr>
        <p:spPr bwMode="auto">
          <a:xfrm>
            <a:off x="103188" y="3357562"/>
            <a:ext cx="600997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mihole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arab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htihsereB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 </a:t>
            </a:r>
          </a:p>
        </p:txBody>
      </p:sp>
      <p:sp>
        <p:nvSpPr>
          <p:cNvPr id="602122" name="Text Box 10"/>
          <p:cNvSpPr txBox="1">
            <a:spLocks noChangeArrowheads="1"/>
          </p:cNvSpPr>
          <p:nvPr/>
        </p:nvSpPr>
        <p:spPr bwMode="auto">
          <a:xfrm>
            <a:off x="103188" y="4071942"/>
            <a:ext cx="5776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Bereshith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bara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 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elohim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 </a:t>
            </a:r>
          </a:p>
        </p:txBody>
      </p:sp>
      <p:sp>
        <p:nvSpPr>
          <p:cNvPr id="602123" name="Text Box 11"/>
          <p:cNvSpPr txBox="1">
            <a:spLocks noChangeArrowheads="1"/>
          </p:cNvSpPr>
          <p:nvPr/>
        </p:nvSpPr>
        <p:spPr bwMode="auto">
          <a:xfrm>
            <a:off x="103188" y="4786322"/>
            <a:ext cx="6840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In the beginning God created </a:t>
            </a:r>
          </a:p>
        </p:txBody>
      </p:sp>
      <p:sp>
        <p:nvSpPr>
          <p:cNvPr id="61449" name="Text Box 14"/>
          <p:cNvSpPr txBox="1">
            <a:spLocks noChangeArrowheads="1"/>
          </p:cNvSpPr>
          <p:nvPr/>
        </p:nvSpPr>
        <p:spPr bwMode="auto">
          <a:xfrm>
            <a:off x="8374063" y="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02129" name="Rectangle 17"/>
          <p:cNvSpPr>
            <a:spLocks noChangeArrowheads="1"/>
          </p:cNvSpPr>
          <p:nvPr/>
        </p:nvSpPr>
        <p:spPr bwMode="auto">
          <a:xfrm>
            <a:off x="0" y="17526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نص غير مشكل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(</a:t>
            </a: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1500 ق.م – 800 م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61451" name="WordArt 16"/>
          <p:cNvSpPr>
            <a:spLocks noChangeArrowheads="1" noChangeShapeType="1"/>
          </p:cNvSpPr>
          <p:nvPr/>
        </p:nvSpPr>
        <p:spPr bwMode="auto">
          <a:xfrm>
            <a:off x="3124200" y="609600"/>
            <a:ext cx="3459163" cy="1751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+mn-cs"/>
              </a:rPr>
              <a:t>القانون العبري</a:t>
            </a:r>
            <a:endParaRPr kumimoji="0" lang="en-GB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uLnTx/>
              <a:uFillTx/>
              <a:latin typeface="Impact"/>
              <a:ea typeface="MS PGothic" pitchFamily="34" charset="-128"/>
              <a:cs typeface="+mn-cs"/>
            </a:endParaRPr>
          </a:p>
        </p:txBody>
      </p:sp>
      <p:sp>
        <p:nvSpPr>
          <p:cNvPr id="602130" name="Rectangle 18"/>
          <p:cNvSpPr>
            <a:spLocks noChangeArrowheads="1"/>
          </p:cNvSpPr>
          <p:nvPr/>
        </p:nvSpPr>
        <p:spPr bwMode="auto">
          <a:xfrm>
            <a:off x="4191000" y="17526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نص مشكل من قبل المازوريين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(</a:t>
            </a:r>
            <a:r>
              <a:rPr kumimoji="0" lang="ar-J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800 م - الآن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11ECE-3312-274A-977A-C23D0260A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661248"/>
            <a:ext cx="6276652" cy="908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0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02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0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20" grpId="0"/>
      <p:bldP spid="602122" grpId="0"/>
      <p:bldP spid="602123" grpId="0"/>
      <p:bldP spid="602129" grpId="0" build="p"/>
      <p:bldP spid="60213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6" descr="columns"/>
          <p:cNvPicPr>
            <a:picLocks noChangeAspect="1" noChangeArrowheads="1"/>
          </p:cNvPicPr>
          <p:nvPr/>
        </p:nvPicPr>
        <p:blipFill>
          <a:blip r:embed="rId3" cstate="print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3" y="0"/>
            <a:ext cx="5399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58" name="Picture 4" descr="redseamap"/>
          <p:cNvPicPr>
            <a:picLocks noChangeAspect="1" noChangeArrowheads="1"/>
          </p:cNvPicPr>
          <p:nvPr/>
        </p:nvPicPr>
        <p:blipFill>
          <a:blip r:embed="rId4" cstate="print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4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724400" cy="2362200"/>
          </a:xfrm>
        </p:spPr>
        <p:txBody>
          <a:bodyPr/>
          <a:lstStyle/>
          <a:p>
            <a:pPr eaLnBrk="1" hangingPunct="1">
              <a:defRPr/>
            </a:pPr>
            <a:r>
              <a:rPr lang="ar-JO" altLang="zh-CN" dirty="0">
                <a:latin typeface="Arial" charset="0"/>
                <a:ea typeface="SimSun" charset="0"/>
                <a:cs typeface="SimSun" charset="0"/>
              </a:rPr>
              <a:t>2. اليونانية : السبعينية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572000" cy="2133600"/>
          </a:xfr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None/>
              <a:defRPr/>
            </a:pPr>
            <a:r>
              <a:rPr lang="ar-JO" dirty="0">
                <a:latin typeface="Arial" charset="0"/>
                <a:ea typeface="ＭＳ Ｐゴシック" charset="0"/>
                <a:cs typeface="ＭＳ Ｐゴシック" charset="0"/>
              </a:rPr>
              <a:t>تم ترجمة نص العهد القديم العبري إلى اليونانية في الإسكندرية حوالي سنة 250 ق.م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3352800" y="5181600"/>
            <a:ext cx="990600" cy="533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17419" name="Picture 11" descr="j02809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1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j02874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368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AutoShape 14"/>
          <p:cNvSpPr>
            <a:spLocks noChangeArrowheads="1"/>
          </p:cNvSpPr>
          <p:nvPr/>
        </p:nvSpPr>
        <p:spPr bwMode="auto">
          <a:xfrm rot="-877253" flipH="1" flipV="1">
            <a:off x="1066800" y="762000"/>
            <a:ext cx="990600" cy="304800"/>
          </a:xfrm>
          <a:prstGeom prst="curvedDown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24268" name="Text Box 15"/>
          <p:cNvSpPr txBox="1">
            <a:spLocks noChangeArrowheads="1"/>
          </p:cNvSpPr>
          <p:nvPr/>
        </p:nvSpPr>
        <p:spPr bwMode="auto">
          <a:xfrm>
            <a:off x="8535988" y="0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155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14" name="Picture 13" descr="Screen Shot 2017-10-09 at 2.55.28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6768752" cy="960603"/>
          </a:xfrm>
          <a:prstGeom prst="rect">
            <a:avLst/>
          </a:prstGeom>
        </p:spPr>
      </p:pic>
      <p:pic>
        <p:nvPicPr>
          <p:cNvPr id="15" name="Picture 14" descr="Screen Shot 2017-10-09 at 3.04.33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3256"/>
            <a:ext cx="7668344" cy="932769"/>
          </a:xfrm>
          <a:prstGeom prst="rect">
            <a:avLst/>
          </a:prstGeom>
        </p:spPr>
      </p:pic>
      <p:pic>
        <p:nvPicPr>
          <p:cNvPr id="224266" name="Picture 13" descr="j033547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900" y="3886200"/>
            <a:ext cx="18161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9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 autoUpdateAnimBg="0" advAuto="0"/>
      <p:bldP spid="17417" grpId="0" animBg="1"/>
      <p:bldP spid="174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71575"/>
          </a:xfrm>
        </p:spPr>
        <p:txBody>
          <a:bodyPr/>
          <a:lstStyle/>
          <a:p>
            <a:pPr eaLnBrk="1" hangingPunct="1"/>
            <a:r>
              <a:rPr lang="ar-JO" altLang="en-US" dirty="0"/>
              <a:t>أهداف المحاضرة</a:t>
            </a:r>
            <a:endParaRPr lang="en-US" altLang="en-US" dirty="0"/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457200" y="1295400"/>
            <a:ext cx="86868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تمجيد المسيح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الحصول على نظرة مختصرة بإيجاز على نقل نصوص العهد القديم لما بين ايدينا اليوم 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معرفة هفوات السجلات التاريخية و لكن الثقة في أمانة الرجال و النساء في حفظ النصوص الكتابية 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9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9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0" grpId="0"/>
      <p:bldP spid="53965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 descr="j028354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5425"/>
            <a:ext cx="2286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63" name="Picture 3" descr="j02327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200"/>
            <a:ext cx="26050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ar-JO" altLang="zh-CN" dirty="0">
                <a:ea typeface="SimSun" pitchFamily="2" charset="-122"/>
              </a:rPr>
              <a:t>3. قانونية العهد القديم</a:t>
            </a:r>
            <a:endParaRPr lang="en-US" altLang="en-US" dirty="0">
              <a:ea typeface="SimSun" pitchFamily="2" charset="-122"/>
            </a:endParaRPr>
          </a:p>
        </p:txBody>
      </p:sp>
      <p:pic>
        <p:nvPicPr>
          <p:cNvPr id="65540" name="Picture 5" descr="camelsatbethleh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5293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1752600" y="64643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القانونية </a:t>
            </a: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أساسية للذين يطلبون الله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04167" name="Rectangle 7"/>
          <p:cNvSpPr>
            <a:spLocks noChangeArrowheads="1"/>
          </p:cNvSpPr>
          <p:nvPr/>
        </p:nvSpPr>
        <p:spPr bwMode="auto">
          <a:xfrm>
            <a:off x="4495800" y="14478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ما هي الطريقة المستخدمة ؟</a:t>
            </a:r>
            <a:endParaRPr kumimoji="0" lang="en-US" altLang="en-US" sz="2800" b="0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الموثوقية الدائمة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الملائمة العقائدية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التأليف النبوي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الإعلان بأنها كلمة الله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الشخصية الديناميكية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8374063" y="76200"/>
            <a:ext cx="7040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194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195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04171" name="Rectangle 11"/>
          <p:cNvSpPr>
            <a:spLocks noChangeArrowheads="1"/>
          </p:cNvSpPr>
          <p:nvPr/>
        </p:nvSpPr>
        <p:spPr bwMode="auto">
          <a:xfrm>
            <a:off x="685800" y="14478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لماذا تأخر تتميم ذلك ؟</a:t>
            </a:r>
            <a:endParaRPr kumimoji="0" lang="en-US" altLang="en-US" sz="2800" b="0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اسفار الأبوكريفا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الترجمة السبعينية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أسفار الآنتيليغومينا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السامريين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التقليد الفريسي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04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04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04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04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04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604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في البدء</a:t>
            </a:r>
            <a:endParaRPr lang="en-US" altLang="en-US" dirty="0"/>
          </a:p>
        </p:txBody>
      </p:sp>
      <p:sp>
        <p:nvSpPr>
          <p:cNvPr id="47411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114800" cy="2286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ar-JO" altLang="en-US" sz="2800" dirty="0">
                <a:solidFill>
                  <a:srgbClr val="FBE50F"/>
                </a:solidFill>
                <a:latin typeface="Comic Sans MS" pitchFamily="66" charset="0"/>
              </a:rPr>
              <a:t>منذ زمن آدم أعطيت الوصايا من الله و التقليد غالباً ما انتشر من خلال الطريقة الشفوية</a:t>
            </a:r>
            <a:endParaRPr lang="en-US" altLang="en-US" sz="2800" dirty="0">
              <a:solidFill>
                <a:srgbClr val="FBE50F"/>
              </a:solidFill>
              <a:latin typeface="Comic Sans MS" pitchFamily="66" charset="0"/>
            </a:endParaRPr>
          </a:p>
        </p:txBody>
      </p:sp>
      <p:pic>
        <p:nvPicPr>
          <p:cNvPr id="474120" name="Picture 8" descr="j031036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733800"/>
            <a:ext cx="2595563" cy="2895600"/>
          </a:xfrm>
        </p:spPr>
      </p:pic>
      <p:pic>
        <p:nvPicPr>
          <p:cNvPr id="474122" name="Picture 10" descr="j028322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191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9" name="Group 1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67591" name="Group 1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6760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6760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6760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6760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67592" name="Group 2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67598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67599" name="Oval 2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67600" name="Oval 2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67601" name="Oval 2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67593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67594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67595" name="AutoShape 2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67596" name="AutoShape 2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67597" name="AutoShape 2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8172450" y="76200"/>
            <a:ext cx="77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195أ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6" grpId="0"/>
      <p:bldP spid="4741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4" name="Picture 1030" descr="j028274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895600"/>
            <a:ext cx="41148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34" name="Group 1032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69636" name="Group 1033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69647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69648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69649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69650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69637" name="Group 1038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69643" name="AutoShape 1039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69644" name="Oval 1040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69645" name="Oval 1041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69646" name="Oval 1042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69638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69639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69640" name="AutoShape 1045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69641" name="AutoShape 1046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69642" name="AutoShape 1047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1405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856662" cy="3092450"/>
          </a:xfrm>
        </p:spPr>
        <p:txBody>
          <a:bodyPr/>
          <a:lstStyle/>
          <a:p>
            <a:pPr eaLnBrk="1" hangingPunct="1"/>
            <a:br>
              <a:rPr lang="en-US" altLang="en-US" sz="40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ar-JO" altLang="en-US" sz="4000" dirty="0">
                <a:solidFill>
                  <a:schemeClr val="tx1"/>
                </a:solidFill>
                <a:latin typeface="Arial" pitchFamily="34" charset="0"/>
              </a:rPr>
              <a:t>نقاش : بما ان القصص انتقلت شفوياً لمئات السنين قبل موسى فما الذي يمنحك الثقة أن الكتاب المقدس هو كلمة الله و ليس كلام البشر ؟</a:t>
            </a:r>
            <a:endParaRPr lang="en-US" altLang="en-US" sz="40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4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4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7" name="Picture 7" descr="j0283230"/>
          <p:cNvPicPr>
            <a:picLocks noGrp="1" noChangeAspect="1" noChangeArrowheads="1" noCrop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4572000" y="533400"/>
            <a:ext cx="3525838" cy="5561013"/>
            <a:chOff x="2400" y="1344"/>
            <a:chExt cx="1308" cy="2063"/>
          </a:xfrm>
        </p:grpSpPr>
        <p:sp>
          <p:nvSpPr>
            <p:cNvPr id="7170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03" name="Rectangle 13"/>
            <p:cNvSpPr>
              <a:spLocks noChangeArrowheads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04" name="Rectangle 14"/>
            <p:cNvSpPr>
              <a:spLocks noChangeArrowheads="1"/>
            </p:cNvSpPr>
            <p:nvPr/>
          </p:nvSpPr>
          <p:spPr bwMode="auto">
            <a:xfrm>
              <a:off x="2584" y="1344"/>
              <a:ext cx="461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05" name="Rectangle 15"/>
            <p:cNvSpPr>
              <a:spLocks noChangeArrowheads="1"/>
            </p:cNvSpPr>
            <p:nvPr/>
          </p:nvSpPr>
          <p:spPr bwMode="auto">
            <a:xfrm>
              <a:off x="3035" y="1344"/>
              <a:ext cx="673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06" name="Rectangle 16"/>
            <p:cNvSpPr>
              <a:spLocks noChangeArrowheads="1"/>
            </p:cNvSpPr>
            <p:nvPr/>
          </p:nvSpPr>
          <p:spPr bwMode="auto">
            <a:xfrm>
              <a:off x="3553" y="1344"/>
              <a:ext cx="155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07" name="Rectangle 17"/>
            <p:cNvSpPr>
              <a:spLocks noChangeArrowheads="1"/>
            </p:cNvSpPr>
            <p:nvPr/>
          </p:nvSpPr>
          <p:spPr bwMode="auto">
            <a:xfrm>
              <a:off x="2400" y="3018"/>
              <a:ext cx="1308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08" name="Rectangle 18"/>
            <p:cNvSpPr>
              <a:spLocks noChangeArrowheads="1"/>
            </p:cNvSpPr>
            <p:nvPr/>
          </p:nvSpPr>
          <p:spPr bwMode="auto">
            <a:xfrm>
              <a:off x="2400" y="3018"/>
              <a:ext cx="641" cy="389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09" name="Rectangle 19"/>
            <p:cNvSpPr>
              <a:spLocks noChangeArrowheads="1"/>
            </p:cNvSpPr>
            <p:nvPr/>
          </p:nvSpPr>
          <p:spPr bwMode="auto">
            <a:xfrm>
              <a:off x="3553" y="3018"/>
              <a:ext cx="15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10" name="Rectangle 20"/>
            <p:cNvSpPr>
              <a:spLocks noChangeArrowheads="1"/>
            </p:cNvSpPr>
            <p:nvPr/>
          </p:nvSpPr>
          <p:spPr bwMode="auto">
            <a:xfrm>
              <a:off x="2400" y="3018"/>
              <a:ext cx="18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11" name="Freeform 21"/>
            <p:cNvSpPr>
              <a:spLocks/>
            </p:cNvSpPr>
            <p:nvPr/>
          </p:nvSpPr>
          <p:spPr bwMode="auto">
            <a:xfrm>
              <a:off x="2889" y="3170"/>
              <a:ext cx="102" cy="62"/>
            </a:xfrm>
            <a:custGeom>
              <a:avLst/>
              <a:gdLst>
                <a:gd name="T0" fmla="*/ 87 w 102"/>
                <a:gd name="T1" fmla="*/ 62 h 62"/>
                <a:gd name="T2" fmla="*/ 76 w 102"/>
                <a:gd name="T3" fmla="*/ 59 h 62"/>
                <a:gd name="T4" fmla="*/ 65 w 102"/>
                <a:gd name="T5" fmla="*/ 56 h 62"/>
                <a:gd name="T6" fmla="*/ 54 w 102"/>
                <a:gd name="T7" fmla="*/ 52 h 62"/>
                <a:gd name="T8" fmla="*/ 41 w 102"/>
                <a:gd name="T9" fmla="*/ 48 h 62"/>
                <a:gd name="T10" fmla="*/ 30 w 102"/>
                <a:gd name="T11" fmla="*/ 43 h 62"/>
                <a:gd name="T12" fmla="*/ 20 w 102"/>
                <a:gd name="T13" fmla="*/ 38 h 62"/>
                <a:gd name="T14" fmla="*/ 11 w 102"/>
                <a:gd name="T15" fmla="*/ 32 h 62"/>
                <a:gd name="T16" fmla="*/ 4 w 102"/>
                <a:gd name="T17" fmla="*/ 25 h 62"/>
                <a:gd name="T18" fmla="*/ 3 w 102"/>
                <a:gd name="T19" fmla="*/ 19 h 62"/>
                <a:gd name="T20" fmla="*/ 2 w 102"/>
                <a:gd name="T21" fmla="*/ 13 h 62"/>
                <a:gd name="T22" fmla="*/ 1 w 102"/>
                <a:gd name="T23" fmla="*/ 7 h 62"/>
                <a:gd name="T24" fmla="*/ 0 w 102"/>
                <a:gd name="T25" fmla="*/ 2 h 62"/>
                <a:gd name="T26" fmla="*/ 12 w 102"/>
                <a:gd name="T27" fmla="*/ 4 h 62"/>
                <a:gd name="T28" fmla="*/ 25 w 102"/>
                <a:gd name="T29" fmla="*/ 5 h 62"/>
                <a:gd name="T30" fmla="*/ 37 w 102"/>
                <a:gd name="T31" fmla="*/ 6 h 62"/>
                <a:gd name="T32" fmla="*/ 49 w 102"/>
                <a:gd name="T33" fmla="*/ 6 h 62"/>
                <a:gd name="T34" fmla="*/ 62 w 102"/>
                <a:gd name="T35" fmla="*/ 6 h 62"/>
                <a:gd name="T36" fmla="*/ 74 w 102"/>
                <a:gd name="T37" fmla="*/ 5 h 62"/>
                <a:gd name="T38" fmla="*/ 87 w 102"/>
                <a:gd name="T39" fmla="*/ 3 h 62"/>
                <a:gd name="T40" fmla="*/ 99 w 102"/>
                <a:gd name="T41" fmla="*/ 0 h 62"/>
                <a:gd name="T42" fmla="*/ 101 w 102"/>
                <a:gd name="T43" fmla="*/ 15 h 62"/>
                <a:gd name="T44" fmla="*/ 102 w 102"/>
                <a:gd name="T45" fmla="*/ 35 h 62"/>
                <a:gd name="T46" fmla="*/ 99 w 102"/>
                <a:gd name="T47" fmla="*/ 52 h 62"/>
                <a:gd name="T48" fmla="*/ 87 w 102"/>
                <a:gd name="T49" fmla="*/ 62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62"/>
                <a:gd name="T77" fmla="*/ 102 w 102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62">
                  <a:moveTo>
                    <a:pt x="87" y="62"/>
                  </a:moveTo>
                  <a:lnTo>
                    <a:pt x="76" y="59"/>
                  </a:lnTo>
                  <a:lnTo>
                    <a:pt x="65" y="56"/>
                  </a:lnTo>
                  <a:lnTo>
                    <a:pt x="54" y="52"/>
                  </a:lnTo>
                  <a:lnTo>
                    <a:pt x="41" y="48"/>
                  </a:lnTo>
                  <a:lnTo>
                    <a:pt x="30" y="43"/>
                  </a:lnTo>
                  <a:lnTo>
                    <a:pt x="20" y="38"/>
                  </a:lnTo>
                  <a:lnTo>
                    <a:pt x="11" y="32"/>
                  </a:lnTo>
                  <a:lnTo>
                    <a:pt x="4" y="25"/>
                  </a:lnTo>
                  <a:lnTo>
                    <a:pt x="3" y="19"/>
                  </a:lnTo>
                  <a:lnTo>
                    <a:pt x="2" y="13"/>
                  </a:lnTo>
                  <a:lnTo>
                    <a:pt x="1" y="7"/>
                  </a:lnTo>
                  <a:lnTo>
                    <a:pt x="0" y="2"/>
                  </a:lnTo>
                  <a:lnTo>
                    <a:pt x="12" y="4"/>
                  </a:lnTo>
                  <a:lnTo>
                    <a:pt x="25" y="5"/>
                  </a:lnTo>
                  <a:lnTo>
                    <a:pt x="37" y="6"/>
                  </a:lnTo>
                  <a:lnTo>
                    <a:pt x="49" y="6"/>
                  </a:lnTo>
                  <a:lnTo>
                    <a:pt x="62" y="6"/>
                  </a:lnTo>
                  <a:lnTo>
                    <a:pt x="74" y="5"/>
                  </a:lnTo>
                  <a:lnTo>
                    <a:pt x="87" y="3"/>
                  </a:lnTo>
                  <a:lnTo>
                    <a:pt x="99" y="0"/>
                  </a:lnTo>
                  <a:lnTo>
                    <a:pt x="101" y="15"/>
                  </a:lnTo>
                  <a:lnTo>
                    <a:pt x="102" y="35"/>
                  </a:lnTo>
                  <a:lnTo>
                    <a:pt x="99" y="52"/>
                  </a:lnTo>
                  <a:lnTo>
                    <a:pt x="87" y="62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12" name="Freeform 22"/>
            <p:cNvSpPr>
              <a:spLocks/>
            </p:cNvSpPr>
            <p:nvPr/>
          </p:nvSpPr>
          <p:spPr bwMode="auto">
            <a:xfrm>
              <a:off x="3184" y="3140"/>
              <a:ext cx="106" cy="63"/>
            </a:xfrm>
            <a:custGeom>
              <a:avLst/>
              <a:gdLst>
                <a:gd name="T0" fmla="*/ 88 w 106"/>
                <a:gd name="T1" fmla="*/ 63 h 63"/>
                <a:gd name="T2" fmla="*/ 76 w 106"/>
                <a:gd name="T3" fmla="*/ 60 h 63"/>
                <a:gd name="T4" fmla="*/ 65 w 106"/>
                <a:gd name="T5" fmla="*/ 58 h 63"/>
                <a:gd name="T6" fmla="*/ 54 w 106"/>
                <a:gd name="T7" fmla="*/ 53 h 63"/>
                <a:gd name="T8" fmla="*/ 42 w 106"/>
                <a:gd name="T9" fmla="*/ 50 h 63"/>
                <a:gd name="T10" fmla="*/ 32 w 106"/>
                <a:gd name="T11" fmla="*/ 46 h 63"/>
                <a:gd name="T12" fmla="*/ 21 w 106"/>
                <a:gd name="T13" fmla="*/ 43 h 63"/>
                <a:gd name="T14" fmla="*/ 10 w 106"/>
                <a:gd name="T15" fmla="*/ 39 h 63"/>
                <a:gd name="T16" fmla="*/ 0 w 106"/>
                <a:gd name="T17" fmla="*/ 36 h 63"/>
                <a:gd name="T18" fmla="*/ 2 w 106"/>
                <a:gd name="T19" fmla="*/ 35 h 63"/>
                <a:gd name="T20" fmla="*/ 8 w 106"/>
                <a:gd name="T21" fmla="*/ 33 h 63"/>
                <a:gd name="T22" fmla="*/ 16 w 106"/>
                <a:gd name="T23" fmla="*/ 31 h 63"/>
                <a:gd name="T24" fmla="*/ 27 w 106"/>
                <a:gd name="T25" fmla="*/ 28 h 63"/>
                <a:gd name="T26" fmla="*/ 37 w 106"/>
                <a:gd name="T27" fmla="*/ 24 h 63"/>
                <a:gd name="T28" fmla="*/ 47 w 106"/>
                <a:gd name="T29" fmla="*/ 21 h 63"/>
                <a:gd name="T30" fmla="*/ 56 w 106"/>
                <a:gd name="T31" fmla="*/ 18 h 63"/>
                <a:gd name="T32" fmla="*/ 62 w 106"/>
                <a:gd name="T33" fmla="*/ 16 h 63"/>
                <a:gd name="T34" fmla="*/ 68 w 106"/>
                <a:gd name="T35" fmla="*/ 12 h 63"/>
                <a:gd name="T36" fmla="*/ 75 w 106"/>
                <a:gd name="T37" fmla="*/ 7 h 63"/>
                <a:gd name="T38" fmla="*/ 82 w 106"/>
                <a:gd name="T39" fmla="*/ 2 h 63"/>
                <a:gd name="T40" fmla="*/ 88 w 106"/>
                <a:gd name="T41" fmla="*/ 0 h 63"/>
                <a:gd name="T42" fmla="*/ 92 w 106"/>
                <a:gd name="T43" fmla="*/ 13 h 63"/>
                <a:gd name="T44" fmla="*/ 98 w 106"/>
                <a:gd name="T45" fmla="*/ 27 h 63"/>
                <a:gd name="T46" fmla="*/ 103 w 106"/>
                <a:gd name="T47" fmla="*/ 40 h 63"/>
                <a:gd name="T48" fmla="*/ 106 w 106"/>
                <a:gd name="T49" fmla="*/ 56 h 63"/>
                <a:gd name="T50" fmla="*/ 102 w 106"/>
                <a:gd name="T51" fmla="*/ 60 h 63"/>
                <a:gd name="T52" fmla="*/ 98 w 106"/>
                <a:gd name="T53" fmla="*/ 62 h 63"/>
                <a:gd name="T54" fmla="*/ 93 w 106"/>
                <a:gd name="T55" fmla="*/ 63 h 63"/>
                <a:gd name="T56" fmla="*/ 88 w 106"/>
                <a:gd name="T57" fmla="*/ 63 h 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6"/>
                <a:gd name="T88" fmla="*/ 0 h 63"/>
                <a:gd name="T89" fmla="*/ 106 w 106"/>
                <a:gd name="T90" fmla="*/ 63 h 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6" h="63">
                  <a:moveTo>
                    <a:pt x="88" y="63"/>
                  </a:moveTo>
                  <a:lnTo>
                    <a:pt x="76" y="60"/>
                  </a:lnTo>
                  <a:lnTo>
                    <a:pt x="65" y="58"/>
                  </a:lnTo>
                  <a:lnTo>
                    <a:pt x="54" y="53"/>
                  </a:lnTo>
                  <a:lnTo>
                    <a:pt x="42" y="50"/>
                  </a:lnTo>
                  <a:lnTo>
                    <a:pt x="32" y="46"/>
                  </a:lnTo>
                  <a:lnTo>
                    <a:pt x="21" y="43"/>
                  </a:lnTo>
                  <a:lnTo>
                    <a:pt x="10" y="39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8" y="33"/>
                  </a:lnTo>
                  <a:lnTo>
                    <a:pt x="16" y="31"/>
                  </a:lnTo>
                  <a:lnTo>
                    <a:pt x="27" y="28"/>
                  </a:lnTo>
                  <a:lnTo>
                    <a:pt x="37" y="24"/>
                  </a:lnTo>
                  <a:lnTo>
                    <a:pt x="47" y="21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2"/>
                  </a:lnTo>
                  <a:lnTo>
                    <a:pt x="75" y="7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2" y="13"/>
                  </a:lnTo>
                  <a:lnTo>
                    <a:pt x="98" y="27"/>
                  </a:lnTo>
                  <a:lnTo>
                    <a:pt x="103" y="40"/>
                  </a:lnTo>
                  <a:lnTo>
                    <a:pt x="106" y="56"/>
                  </a:lnTo>
                  <a:lnTo>
                    <a:pt x="102" y="60"/>
                  </a:lnTo>
                  <a:lnTo>
                    <a:pt x="98" y="62"/>
                  </a:lnTo>
                  <a:lnTo>
                    <a:pt x="93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13" name="Freeform 23"/>
            <p:cNvSpPr>
              <a:spLocks/>
            </p:cNvSpPr>
            <p:nvPr/>
          </p:nvSpPr>
          <p:spPr bwMode="auto">
            <a:xfrm>
              <a:off x="3093" y="1865"/>
              <a:ext cx="190" cy="1317"/>
            </a:xfrm>
            <a:custGeom>
              <a:avLst/>
              <a:gdLst>
                <a:gd name="T0" fmla="*/ 7 w 190"/>
                <a:gd name="T1" fmla="*/ 1308 h 1317"/>
                <a:gd name="T2" fmla="*/ 0 w 190"/>
                <a:gd name="T3" fmla="*/ 1273 h 1317"/>
                <a:gd name="T4" fmla="*/ 7 w 190"/>
                <a:gd name="T5" fmla="*/ 1131 h 1317"/>
                <a:gd name="T6" fmla="*/ 16 w 190"/>
                <a:gd name="T7" fmla="*/ 877 h 1317"/>
                <a:gd name="T8" fmla="*/ 20 w 190"/>
                <a:gd name="T9" fmla="*/ 674 h 1317"/>
                <a:gd name="T10" fmla="*/ 24 w 190"/>
                <a:gd name="T11" fmla="*/ 522 h 1317"/>
                <a:gd name="T12" fmla="*/ 22 w 190"/>
                <a:gd name="T13" fmla="*/ 443 h 1317"/>
                <a:gd name="T14" fmla="*/ 22 w 190"/>
                <a:gd name="T15" fmla="*/ 439 h 1317"/>
                <a:gd name="T16" fmla="*/ 29 w 190"/>
                <a:gd name="T17" fmla="*/ 436 h 1317"/>
                <a:gd name="T18" fmla="*/ 42 w 190"/>
                <a:gd name="T19" fmla="*/ 432 h 1317"/>
                <a:gd name="T20" fmla="*/ 52 w 190"/>
                <a:gd name="T21" fmla="*/ 427 h 1317"/>
                <a:gd name="T22" fmla="*/ 56 w 190"/>
                <a:gd name="T23" fmla="*/ 419 h 1317"/>
                <a:gd name="T24" fmla="*/ 67 w 190"/>
                <a:gd name="T25" fmla="*/ 408 h 1317"/>
                <a:gd name="T26" fmla="*/ 78 w 190"/>
                <a:gd name="T27" fmla="*/ 392 h 1317"/>
                <a:gd name="T28" fmla="*/ 82 w 190"/>
                <a:gd name="T29" fmla="*/ 369 h 1317"/>
                <a:gd name="T30" fmla="*/ 80 w 190"/>
                <a:gd name="T31" fmla="*/ 346 h 1317"/>
                <a:gd name="T32" fmla="*/ 80 w 190"/>
                <a:gd name="T33" fmla="*/ 325 h 1317"/>
                <a:gd name="T34" fmla="*/ 73 w 190"/>
                <a:gd name="T35" fmla="*/ 311 h 1317"/>
                <a:gd name="T36" fmla="*/ 66 w 190"/>
                <a:gd name="T37" fmla="*/ 297 h 1317"/>
                <a:gd name="T38" fmla="*/ 62 w 190"/>
                <a:gd name="T39" fmla="*/ 282 h 1317"/>
                <a:gd name="T40" fmla="*/ 51 w 190"/>
                <a:gd name="T41" fmla="*/ 278 h 1317"/>
                <a:gd name="T42" fmla="*/ 45 w 190"/>
                <a:gd name="T43" fmla="*/ 278 h 1317"/>
                <a:gd name="T44" fmla="*/ 35 w 190"/>
                <a:gd name="T45" fmla="*/ 260 h 1317"/>
                <a:gd name="T46" fmla="*/ 23 w 190"/>
                <a:gd name="T47" fmla="*/ 222 h 1317"/>
                <a:gd name="T48" fmla="*/ 31 w 190"/>
                <a:gd name="T49" fmla="*/ 181 h 1317"/>
                <a:gd name="T50" fmla="*/ 46 w 190"/>
                <a:gd name="T51" fmla="*/ 132 h 1317"/>
                <a:gd name="T52" fmla="*/ 45 w 190"/>
                <a:gd name="T53" fmla="*/ 79 h 1317"/>
                <a:gd name="T54" fmla="*/ 44 w 190"/>
                <a:gd name="T55" fmla="*/ 27 h 1317"/>
                <a:gd name="T56" fmla="*/ 58 w 190"/>
                <a:gd name="T57" fmla="*/ 4 h 1317"/>
                <a:gd name="T58" fmla="*/ 83 w 190"/>
                <a:gd name="T59" fmla="*/ 13 h 1317"/>
                <a:gd name="T60" fmla="*/ 106 w 190"/>
                <a:gd name="T61" fmla="*/ 22 h 1317"/>
                <a:gd name="T62" fmla="*/ 131 w 190"/>
                <a:gd name="T63" fmla="*/ 31 h 1317"/>
                <a:gd name="T64" fmla="*/ 145 w 190"/>
                <a:gd name="T65" fmla="*/ 37 h 1317"/>
                <a:gd name="T66" fmla="*/ 150 w 190"/>
                <a:gd name="T67" fmla="*/ 41 h 1317"/>
                <a:gd name="T68" fmla="*/ 140 w 190"/>
                <a:gd name="T69" fmla="*/ 55 h 1317"/>
                <a:gd name="T70" fmla="*/ 123 w 190"/>
                <a:gd name="T71" fmla="*/ 76 h 1317"/>
                <a:gd name="T72" fmla="*/ 111 w 190"/>
                <a:gd name="T73" fmla="*/ 97 h 1317"/>
                <a:gd name="T74" fmla="*/ 102 w 190"/>
                <a:gd name="T75" fmla="*/ 123 h 1317"/>
                <a:gd name="T76" fmla="*/ 94 w 190"/>
                <a:gd name="T77" fmla="*/ 197 h 1317"/>
                <a:gd name="T78" fmla="*/ 88 w 190"/>
                <a:gd name="T79" fmla="*/ 318 h 1317"/>
                <a:gd name="T80" fmla="*/ 87 w 190"/>
                <a:gd name="T81" fmla="*/ 394 h 1317"/>
                <a:gd name="T82" fmla="*/ 94 w 190"/>
                <a:gd name="T83" fmla="*/ 416 h 1317"/>
                <a:gd name="T84" fmla="*/ 123 w 190"/>
                <a:gd name="T85" fmla="*/ 429 h 1317"/>
                <a:gd name="T86" fmla="*/ 134 w 190"/>
                <a:gd name="T87" fmla="*/ 434 h 1317"/>
                <a:gd name="T88" fmla="*/ 137 w 190"/>
                <a:gd name="T89" fmla="*/ 449 h 1317"/>
                <a:gd name="T90" fmla="*/ 143 w 190"/>
                <a:gd name="T91" fmla="*/ 479 h 1317"/>
                <a:gd name="T92" fmla="*/ 150 w 190"/>
                <a:gd name="T93" fmla="*/ 567 h 1317"/>
                <a:gd name="T94" fmla="*/ 149 w 190"/>
                <a:gd name="T95" fmla="*/ 713 h 1317"/>
                <a:gd name="T96" fmla="*/ 148 w 190"/>
                <a:gd name="T97" fmla="*/ 884 h 1317"/>
                <a:gd name="T98" fmla="*/ 162 w 190"/>
                <a:gd name="T99" fmla="*/ 1076 h 1317"/>
                <a:gd name="T100" fmla="*/ 182 w 190"/>
                <a:gd name="T101" fmla="*/ 1191 h 1317"/>
                <a:gd name="T102" fmla="*/ 189 w 190"/>
                <a:gd name="T103" fmla="*/ 1223 h 1317"/>
                <a:gd name="T104" fmla="*/ 187 w 190"/>
                <a:gd name="T105" fmla="*/ 1247 h 1317"/>
                <a:gd name="T106" fmla="*/ 169 w 190"/>
                <a:gd name="T107" fmla="*/ 1269 h 1317"/>
                <a:gd name="T108" fmla="*/ 139 w 190"/>
                <a:gd name="T109" fmla="*/ 1287 h 1317"/>
                <a:gd name="T110" fmla="*/ 115 w 190"/>
                <a:gd name="T111" fmla="*/ 1295 h 1317"/>
                <a:gd name="T112" fmla="*/ 89 w 190"/>
                <a:gd name="T113" fmla="*/ 1303 h 1317"/>
                <a:gd name="T114" fmla="*/ 63 w 190"/>
                <a:gd name="T115" fmla="*/ 1310 h 1317"/>
                <a:gd name="T116" fmla="*/ 47 w 190"/>
                <a:gd name="T117" fmla="*/ 1316 h 1317"/>
                <a:gd name="T118" fmla="*/ 38 w 190"/>
                <a:gd name="T119" fmla="*/ 1317 h 1317"/>
                <a:gd name="T120" fmla="*/ 31 w 190"/>
                <a:gd name="T121" fmla="*/ 1317 h 1317"/>
                <a:gd name="T122" fmla="*/ 24 w 190"/>
                <a:gd name="T123" fmla="*/ 1317 h 13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0"/>
                <a:gd name="T187" fmla="*/ 0 h 1317"/>
                <a:gd name="T188" fmla="*/ 190 w 190"/>
                <a:gd name="T189" fmla="*/ 1317 h 13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0" h="1317">
                  <a:moveTo>
                    <a:pt x="20" y="1317"/>
                  </a:moveTo>
                  <a:lnTo>
                    <a:pt x="7" y="1308"/>
                  </a:lnTo>
                  <a:lnTo>
                    <a:pt x="1" y="1291"/>
                  </a:lnTo>
                  <a:lnTo>
                    <a:pt x="0" y="1273"/>
                  </a:lnTo>
                  <a:lnTo>
                    <a:pt x="0" y="1258"/>
                  </a:lnTo>
                  <a:lnTo>
                    <a:pt x="7" y="1131"/>
                  </a:lnTo>
                  <a:lnTo>
                    <a:pt x="13" y="1004"/>
                  </a:lnTo>
                  <a:lnTo>
                    <a:pt x="16" y="877"/>
                  </a:lnTo>
                  <a:lnTo>
                    <a:pt x="17" y="750"/>
                  </a:lnTo>
                  <a:lnTo>
                    <a:pt x="20" y="674"/>
                  </a:lnTo>
                  <a:lnTo>
                    <a:pt x="23" y="598"/>
                  </a:lnTo>
                  <a:lnTo>
                    <a:pt x="24" y="522"/>
                  </a:lnTo>
                  <a:lnTo>
                    <a:pt x="23" y="447"/>
                  </a:lnTo>
                  <a:lnTo>
                    <a:pt x="22" y="443"/>
                  </a:lnTo>
                  <a:lnTo>
                    <a:pt x="22" y="441"/>
                  </a:lnTo>
                  <a:lnTo>
                    <a:pt x="22" y="439"/>
                  </a:lnTo>
                  <a:lnTo>
                    <a:pt x="22" y="438"/>
                  </a:lnTo>
                  <a:lnTo>
                    <a:pt x="29" y="436"/>
                  </a:lnTo>
                  <a:lnTo>
                    <a:pt x="36" y="434"/>
                  </a:lnTo>
                  <a:lnTo>
                    <a:pt x="42" y="432"/>
                  </a:lnTo>
                  <a:lnTo>
                    <a:pt x="48" y="431"/>
                  </a:lnTo>
                  <a:lnTo>
                    <a:pt x="52" y="427"/>
                  </a:lnTo>
                  <a:lnTo>
                    <a:pt x="55" y="424"/>
                  </a:lnTo>
                  <a:lnTo>
                    <a:pt x="56" y="419"/>
                  </a:lnTo>
                  <a:lnTo>
                    <a:pt x="56" y="412"/>
                  </a:lnTo>
                  <a:lnTo>
                    <a:pt x="67" y="408"/>
                  </a:lnTo>
                  <a:lnTo>
                    <a:pt x="74" y="402"/>
                  </a:lnTo>
                  <a:lnTo>
                    <a:pt x="78" y="392"/>
                  </a:lnTo>
                  <a:lnTo>
                    <a:pt x="79" y="381"/>
                  </a:lnTo>
                  <a:lnTo>
                    <a:pt x="82" y="369"/>
                  </a:lnTo>
                  <a:lnTo>
                    <a:pt x="82" y="357"/>
                  </a:lnTo>
                  <a:lnTo>
                    <a:pt x="80" y="346"/>
                  </a:lnTo>
                  <a:lnTo>
                    <a:pt x="81" y="334"/>
                  </a:lnTo>
                  <a:lnTo>
                    <a:pt x="80" y="325"/>
                  </a:lnTo>
                  <a:lnTo>
                    <a:pt x="78" y="317"/>
                  </a:lnTo>
                  <a:lnTo>
                    <a:pt x="73" y="311"/>
                  </a:lnTo>
                  <a:lnTo>
                    <a:pt x="67" y="306"/>
                  </a:lnTo>
                  <a:lnTo>
                    <a:pt x="66" y="297"/>
                  </a:lnTo>
                  <a:lnTo>
                    <a:pt x="64" y="289"/>
                  </a:lnTo>
                  <a:lnTo>
                    <a:pt x="62" y="282"/>
                  </a:lnTo>
                  <a:lnTo>
                    <a:pt x="57" y="278"/>
                  </a:lnTo>
                  <a:lnTo>
                    <a:pt x="51" y="278"/>
                  </a:lnTo>
                  <a:lnTo>
                    <a:pt x="48" y="278"/>
                  </a:lnTo>
                  <a:lnTo>
                    <a:pt x="45" y="278"/>
                  </a:lnTo>
                  <a:lnTo>
                    <a:pt x="41" y="278"/>
                  </a:lnTo>
                  <a:lnTo>
                    <a:pt x="35" y="260"/>
                  </a:lnTo>
                  <a:lnTo>
                    <a:pt x="28" y="241"/>
                  </a:lnTo>
                  <a:lnTo>
                    <a:pt x="23" y="222"/>
                  </a:lnTo>
                  <a:lnTo>
                    <a:pt x="21" y="206"/>
                  </a:lnTo>
                  <a:lnTo>
                    <a:pt x="31" y="181"/>
                  </a:lnTo>
                  <a:lnTo>
                    <a:pt x="39" y="157"/>
                  </a:lnTo>
                  <a:lnTo>
                    <a:pt x="46" y="132"/>
                  </a:lnTo>
                  <a:lnTo>
                    <a:pt x="48" y="106"/>
                  </a:lnTo>
                  <a:lnTo>
                    <a:pt x="45" y="79"/>
                  </a:lnTo>
                  <a:lnTo>
                    <a:pt x="44" y="53"/>
                  </a:lnTo>
                  <a:lnTo>
                    <a:pt x="44" y="27"/>
                  </a:lnTo>
                  <a:lnTo>
                    <a:pt x="47" y="0"/>
                  </a:lnTo>
                  <a:lnTo>
                    <a:pt x="58" y="4"/>
                  </a:lnTo>
                  <a:lnTo>
                    <a:pt x="70" y="7"/>
                  </a:lnTo>
                  <a:lnTo>
                    <a:pt x="83" y="13"/>
                  </a:lnTo>
                  <a:lnTo>
                    <a:pt x="95" y="17"/>
                  </a:lnTo>
                  <a:lnTo>
                    <a:pt x="106" y="22"/>
                  </a:lnTo>
                  <a:lnTo>
                    <a:pt x="119" y="26"/>
                  </a:lnTo>
                  <a:lnTo>
                    <a:pt x="131" y="31"/>
                  </a:lnTo>
                  <a:lnTo>
                    <a:pt x="143" y="36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50" y="41"/>
                  </a:lnTo>
                  <a:lnTo>
                    <a:pt x="151" y="45"/>
                  </a:lnTo>
                  <a:lnTo>
                    <a:pt x="140" y="55"/>
                  </a:lnTo>
                  <a:lnTo>
                    <a:pt x="131" y="65"/>
                  </a:lnTo>
                  <a:lnTo>
                    <a:pt x="123" y="76"/>
                  </a:lnTo>
                  <a:lnTo>
                    <a:pt x="117" y="86"/>
                  </a:lnTo>
                  <a:lnTo>
                    <a:pt x="111" y="97"/>
                  </a:lnTo>
                  <a:lnTo>
                    <a:pt x="106" y="110"/>
                  </a:lnTo>
                  <a:lnTo>
                    <a:pt x="102" y="123"/>
                  </a:lnTo>
                  <a:lnTo>
                    <a:pt x="99" y="137"/>
                  </a:lnTo>
                  <a:lnTo>
                    <a:pt x="94" y="197"/>
                  </a:lnTo>
                  <a:lnTo>
                    <a:pt x="90" y="257"/>
                  </a:lnTo>
                  <a:lnTo>
                    <a:pt x="88" y="318"/>
                  </a:lnTo>
                  <a:lnTo>
                    <a:pt x="89" y="379"/>
                  </a:lnTo>
                  <a:lnTo>
                    <a:pt x="87" y="394"/>
                  </a:lnTo>
                  <a:lnTo>
                    <a:pt x="88" y="407"/>
                  </a:lnTo>
                  <a:lnTo>
                    <a:pt x="94" y="416"/>
                  </a:lnTo>
                  <a:lnTo>
                    <a:pt x="110" y="425"/>
                  </a:lnTo>
                  <a:lnTo>
                    <a:pt x="123" y="429"/>
                  </a:lnTo>
                  <a:lnTo>
                    <a:pt x="131" y="433"/>
                  </a:lnTo>
                  <a:lnTo>
                    <a:pt x="134" y="434"/>
                  </a:lnTo>
                  <a:lnTo>
                    <a:pt x="136" y="435"/>
                  </a:lnTo>
                  <a:lnTo>
                    <a:pt x="137" y="449"/>
                  </a:lnTo>
                  <a:lnTo>
                    <a:pt x="139" y="464"/>
                  </a:lnTo>
                  <a:lnTo>
                    <a:pt x="143" y="479"/>
                  </a:lnTo>
                  <a:lnTo>
                    <a:pt x="145" y="493"/>
                  </a:lnTo>
                  <a:lnTo>
                    <a:pt x="150" y="567"/>
                  </a:lnTo>
                  <a:lnTo>
                    <a:pt x="151" y="640"/>
                  </a:lnTo>
                  <a:lnTo>
                    <a:pt x="149" y="713"/>
                  </a:lnTo>
                  <a:lnTo>
                    <a:pt x="147" y="788"/>
                  </a:lnTo>
                  <a:lnTo>
                    <a:pt x="148" y="884"/>
                  </a:lnTo>
                  <a:lnTo>
                    <a:pt x="153" y="980"/>
                  </a:lnTo>
                  <a:lnTo>
                    <a:pt x="162" y="1076"/>
                  </a:lnTo>
                  <a:lnTo>
                    <a:pt x="177" y="1170"/>
                  </a:lnTo>
                  <a:lnTo>
                    <a:pt x="182" y="1191"/>
                  </a:lnTo>
                  <a:lnTo>
                    <a:pt x="186" y="1209"/>
                  </a:lnTo>
                  <a:lnTo>
                    <a:pt x="189" y="1223"/>
                  </a:lnTo>
                  <a:lnTo>
                    <a:pt x="190" y="1235"/>
                  </a:lnTo>
                  <a:lnTo>
                    <a:pt x="187" y="1247"/>
                  </a:lnTo>
                  <a:lnTo>
                    <a:pt x="181" y="1257"/>
                  </a:lnTo>
                  <a:lnTo>
                    <a:pt x="169" y="1269"/>
                  </a:lnTo>
                  <a:lnTo>
                    <a:pt x="152" y="1282"/>
                  </a:lnTo>
                  <a:lnTo>
                    <a:pt x="139" y="1287"/>
                  </a:lnTo>
                  <a:lnTo>
                    <a:pt x="127" y="1291"/>
                  </a:lnTo>
                  <a:lnTo>
                    <a:pt x="115" y="1295"/>
                  </a:lnTo>
                  <a:lnTo>
                    <a:pt x="101" y="1298"/>
                  </a:lnTo>
                  <a:lnTo>
                    <a:pt x="89" y="1303"/>
                  </a:lnTo>
                  <a:lnTo>
                    <a:pt x="77" y="1306"/>
                  </a:lnTo>
                  <a:lnTo>
                    <a:pt x="63" y="1310"/>
                  </a:lnTo>
                  <a:lnTo>
                    <a:pt x="51" y="1315"/>
                  </a:lnTo>
                  <a:lnTo>
                    <a:pt x="47" y="1316"/>
                  </a:lnTo>
                  <a:lnTo>
                    <a:pt x="42" y="1316"/>
                  </a:lnTo>
                  <a:lnTo>
                    <a:pt x="38" y="1317"/>
                  </a:lnTo>
                  <a:lnTo>
                    <a:pt x="35" y="1317"/>
                  </a:lnTo>
                  <a:lnTo>
                    <a:pt x="31" y="1317"/>
                  </a:lnTo>
                  <a:lnTo>
                    <a:pt x="27" y="1317"/>
                  </a:lnTo>
                  <a:lnTo>
                    <a:pt x="24" y="1317"/>
                  </a:lnTo>
                  <a:lnTo>
                    <a:pt x="20" y="1317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14" name="Freeform 24"/>
            <p:cNvSpPr>
              <a:spLocks/>
            </p:cNvSpPr>
            <p:nvPr/>
          </p:nvSpPr>
          <p:spPr bwMode="auto">
            <a:xfrm>
              <a:off x="2762" y="2316"/>
              <a:ext cx="267" cy="854"/>
            </a:xfrm>
            <a:custGeom>
              <a:avLst/>
              <a:gdLst>
                <a:gd name="T0" fmla="*/ 169 w 267"/>
                <a:gd name="T1" fmla="*/ 853 h 854"/>
                <a:gd name="T2" fmla="*/ 143 w 267"/>
                <a:gd name="T3" fmla="*/ 851 h 854"/>
                <a:gd name="T4" fmla="*/ 115 w 267"/>
                <a:gd name="T5" fmla="*/ 845 h 854"/>
                <a:gd name="T6" fmla="*/ 85 w 267"/>
                <a:gd name="T7" fmla="*/ 838 h 854"/>
                <a:gd name="T8" fmla="*/ 56 w 267"/>
                <a:gd name="T9" fmla="*/ 829 h 854"/>
                <a:gd name="T10" fmla="*/ 30 w 267"/>
                <a:gd name="T11" fmla="*/ 814 h 854"/>
                <a:gd name="T12" fmla="*/ 11 w 267"/>
                <a:gd name="T13" fmla="*/ 798 h 854"/>
                <a:gd name="T14" fmla="*/ 1 w 267"/>
                <a:gd name="T15" fmla="*/ 776 h 854"/>
                <a:gd name="T16" fmla="*/ 5 w 267"/>
                <a:gd name="T17" fmla="*/ 741 h 854"/>
                <a:gd name="T18" fmla="*/ 18 w 267"/>
                <a:gd name="T19" fmla="*/ 696 h 854"/>
                <a:gd name="T20" fmla="*/ 33 w 267"/>
                <a:gd name="T21" fmla="*/ 617 h 854"/>
                <a:gd name="T22" fmla="*/ 45 w 267"/>
                <a:gd name="T23" fmla="*/ 505 h 854"/>
                <a:gd name="T24" fmla="*/ 52 w 267"/>
                <a:gd name="T25" fmla="*/ 336 h 854"/>
                <a:gd name="T26" fmla="*/ 61 w 267"/>
                <a:gd name="T27" fmla="*/ 112 h 854"/>
                <a:gd name="T28" fmla="*/ 62 w 267"/>
                <a:gd name="T29" fmla="*/ 0 h 854"/>
                <a:gd name="T30" fmla="*/ 63 w 267"/>
                <a:gd name="T31" fmla="*/ 0 h 854"/>
                <a:gd name="T32" fmla="*/ 74 w 267"/>
                <a:gd name="T33" fmla="*/ 3 h 854"/>
                <a:gd name="T34" fmla="*/ 96 w 267"/>
                <a:gd name="T35" fmla="*/ 8 h 854"/>
                <a:gd name="T36" fmla="*/ 118 w 267"/>
                <a:gd name="T37" fmla="*/ 14 h 854"/>
                <a:gd name="T38" fmla="*/ 139 w 267"/>
                <a:gd name="T39" fmla="*/ 19 h 854"/>
                <a:gd name="T40" fmla="*/ 161 w 267"/>
                <a:gd name="T41" fmla="*/ 24 h 854"/>
                <a:gd name="T42" fmla="*/ 183 w 267"/>
                <a:gd name="T43" fmla="*/ 29 h 854"/>
                <a:gd name="T44" fmla="*/ 204 w 267"/>
                <a:gd name="T45" fmla="*/ 34 h 854"/>
                <a:gd name="T46" fmla="*/ 226 w 267"/>
                <a:gd name="T47" fmla="*/ 40 h 854"/>
                <a:gd name="T48" fmla="*/ 246 w 267"/>
                <a:gd name="T49" fmla="*/ 42 h 854"/>
                <a:gd name="T50" fmla="*/ 259 w 267"/>
                <a:gd name="T51" fmla="*/ 35 h 854"/>
                <a:gd name="T52" fmla="*/ 266 w 267"/>
                <a:gd name="T53" fmla="*/ 61 h 854"/>
                <a:gd name="T54" fmla="*/ 266 w 267"/>
                <a:gd name="T55" fmla="*/ 117 h 854"/>
                <a:gd name="T56" fmla="*/ 255 w 267"/>
                <a:gd name="T57" fmla="*/ 307 h 854"/>
                <a:gd name="T58" fmla="*/ 247 w 267"/>
                <a:gd name="T59" fmla="*/ 629 h 854"/>
                <a:gd name="T60" fmla="*/ 241 w 267"/>
                <a:gd name="T61" fmla="*/ 808 h 854"/>
                <a:gd name="T62" fmla="*/ 240 w 267"/>
                <a:gd name="T63" fmla="*/ 830 h 854"/>
                <a:gd name="T64" fmla="*/ 234 w 267"/>
                <a:gd name="T65" fmla="*/ 841 h 854"/>
                <a:gd name="T66" fmla="*/ 215 w 267"/>
                <a:gd name="T67" fmla="*/ 848 h 854"/>
                <a:gd name="T68" fmla="*/ 194 w 267"/>
                <a:gd name="T69" fmla="*/ 853 h 854"/>
                <a:gd name="T70" fmla="*/ 185 w 267"/>
                <a:gd name="T71" fmla="*/ 853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7"/>
                <a:gd name="T109" fmla="*/ 0 h 854"/>
                <a:gd name="T110" fmla="*/ 267 w 267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7" h="854">
                  <a:moveTo>
                    <a:pt x="181" y="854"/>
                  </a:moveTo>
                  <a:lnTo>
                    <a:pt x="169" y="853"/>
                  </a:lnTo>
                  <a:lnTo>
                    <a:pt x="157" y="852"/>
                  </a:lnTo>
                  <a:lnTo>
                    <a:pt x="143" y="851"/>
                  </a:lnTo>
                  <a:lnTo>
                    <a:pt x="129" y="848"/>
                  </a:lnTo>
                  <a:lnTo>
                    <a:pt x="115" y="845"/>
                  </a:lnTo>
                  <a:lnTo>
                    <a:pt x="99" y="842"/>
                  </a:lnTo>
                  <a:lnTo>
                    <a:pt x="85" y="838"/>
                  </a:lnTo>
                  <a:lnTo>
                    <a:pt x="69" y="834"/>
                  </a:lnTo>
                  <a:lnTo>
                    <a:pt x="56" y="829"/>
                  </a:lnTo>
                  <a:lnTo>
                    <a:pt x="42" y="822"/>
                  </a:lnTo>
                  <a:lnTo>
                    <a:pt x="30" y="814"/>
                  </a:lnTo>
                  <a:lnTo>
                    <a:pt x="20" y="807"/>
                  </a:lnTo>
                  <a:lnTo>
                    <a:pt x="11" y="798"/>
                  </a:lnTo>
                  <a:lnTo>
                    <a:pt x="5" y="788"/>
                  </a:lnTo>
                  <a:lnTo>
                    <a:pt x="1" y="776"/>
                  </a:lnTo>
                  <a:lnTo>
                    <a:pt x="0" y="764"/>
                  </a:lnTo>
                  <a:lnTo>
                    <a:pt x="5" y="741"/>
                  </a:lnTo>
                  <a:lnTo>
                    <a:pt x="11" y="718"/>
                  </a:lnTo>
                  <a:lnTo>
                    <a:pt x="18" y="696"/>
                  </a:lnTo>
                  <a:lnTo>
                    <a:pt x="23" y="674"/>
                  </a:lnTo>
                  <a:lnTo>
                    <a:pt x="33" y="617"/>
                  </a:lnTo>
                  <a:lnTo>
                    <a:pt x="40" y="561"/>
                  </a:lnTo>
                  <a:lnTo>
                    <a:pt x="45" y="505"/>
                  </a:lnTo>
                  <a:lnTo>
                    <a:pt x="50" y="448"/>
                  </a:lnTo>
                  <a:lnTo>
                    <a:pt x="52" y="336"/>
                  </a:lnTo>
                  <a:lnTo>
                    <a:pt x="57" y="223"/>
                  </a:lnTo>
                  <a:lnTo>
                    <a:pt x="61" y="112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86" y="6"/>
                  </a:lnTo>
                  <a:lnTo>
                    <a:pt x="96" y="8"/>
                  </a:lnTo>
                  <a:lnTo>
                    <a:pt x="107" y="12"/>
                  </a:lnTo>
                  <a:lnTo>
                    <a:pt x="118" y="14"/>
                  </a:lnTo>
                  <a:lnTo>
                    <a:pt x="129" y="17"/>
                  </a:lnTo>
                  <a:lnTo>
                    <a:pt x="139" y="19"/>
                  </a:lnTo>
                  <a:lnTo>
                    <a:pt x="151" y="22"/>
                  </a:lnTo>
                  <a:lnTo>
                    <a:pt x="161" y="24"/>
                  </a:lnTo>
                  <a:lnTo>
                    <a:pt x="171" y="26"/>
                  </a:lnTo>
                  <a:lnTo>
                    <a:pt x="183" y="29"/>
                  </a:lnTo>
                  <a:lnTo>
                    <a:pt x="193" y="32"/>
                  </a:lnTo>
                  <a:lnTo>
                    <a:pt x="204" y="34"/>
                  </a:lnTo>
                  <a:lnTo>
                    <a:pt x="215" y="37"/>
                  </a:lnTo>
                  <a:lnTo>
                    <a:pt x="226" y="40"/>
                  </a:lnTo>
                  <a:lnTo>
                    <a:pt x="236" y="44"/>
                  </a:lnTo>
                  <a:lnTo>
                    <a:pt x="246" y="42"/>
                  </a:lnTo>
                  <a:lnTo>
                    <a:pt x="253" y="39"/>
                  </a:lnTo>
                  <a:lnTo>
                    <a:pt x="259" y="35"/>
                  </a:lnTo>
                  <a:lnTo>
                    <a:pt x="265" y="33"/>
                  </a:lnTo>
                  <a:lnTo>
                    <a:pt x="266" y="61"/>
                  </a:lnTo>
                  <a:lnTo>
                    <a:pt x="267" y="89"/>
                  </a:lnTo>
                  <a:lnTo>
                    <a:pt x="266" y="117"/>
                  </a:lnTo>
                  <a:lnTo>
                    <a:pt x="265" y="146"/>
                  </a:lnTo>
                  <a:lnTo>
                    <a:pt x="255" y="307"/>
                  </a:lnTo>
                  <a:lnTo>
                    <a:pt x="250" y="468"/>
                  </a:lnTo>
                  <a:lnTo>
                    <a:pt x="247" y="629"/>
                  </a:lnTo>
                  <a:lnTo>
                    <a:pt x="240" y="791"/>
                  </a:lnTo>
                  <a:lnTo>
                    <a:pt x="241" y="808"/>
                  </a:lnTo>
                  <a:lnTo>
                    <a:pt x="241" y="821"/>
                  </a:lnTo>
                  <a:lnTo>
                    <a:pt x="240" y="830"/>
                  </a:lnTo>
                  <a:lnTo>
                    <a:pt x="238" y="836"/>
                  </a:lnTo>
                  <a:lnTo>
                    <a:pt x="234" y="841"/>
                  </a:lnTo>
                  <a:lnTo>
                    <a:pt x="226" y="844"/>
                  </a:lnTo>
                  <a:lnTo>
                    <a:pt x="215" y="848"/>
                  </a:lnTo>
                  <a:lnTo>
                    <a:pt x="198" y="853"/>
                  </a:lnTo>
                  <a:lnTo>
                    <a:pt x="194" y="853"/>
                  </a:lnTo>
                  <a:lnTo>
                    <a:pt x="190" y="853"/>
                  </a:lnTo>
                  <a:lnTo>
                    <a:pt x="185" y="853"/>
                  </a:lnTo>
                  <a:lnTo>
                    <a:pt x="181" y="854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15" name="Freeform 25"/>
            <p:cNvSpPr>
              <a:spLocks/>
            </p:cNvSpPr>
            <p:nvPr/>
          </p:nvSpPr>
          <p:spPr bwMode="auto">
            <a:xfrm>
              <a:off x="3012" y="2306"/>
              <a:ext cx="95" cy="834"/>
            </a:xfrm>
            <a:custGeom>
              <a:avLst/>
              <a:gdLst>
                <a:gd name="T0" fmla="*/ 11 w 95"/>
                <a:gd name="T1" fmla="*/ 834 h 834"/>
                <a:gd name="T2" fmla="*/ 8 w 95"/>
                <a:gd name="T3" fmla="*/ 834 h 834"/>
                <a:gd name="T4" fmla="*/ 6 w 95"/>
                <a:gd name="T5" fmla="*/ 833 h 834"/>
                <a:gd name="T6" fmla="*/ 3 w 95"/>
                <a:gd name="T7" fmla="*/ 832 h 834"/>
                <a:gd name="T8" fmla="*/ 1 w 95"/>
                <a:gd name="T9" fmla="*/ 831 h 834"/>
                <a:gd name="T10" fmla="*/ 0 w 95"/>
                <a:gd name="T11" fmla="*/ 810 h 834"/>
                <a:gd name="T12" fmla="*/ 0 w 95"/>
                <a:gd name="T13" fmla="*/ 789 h 834"/>
                <a:gd name="T14" fmla="*/ 1 w 95"/>
                <a:gd name="T15" fmla="*/ 770 h 834"/>
                <a:gd name="T16" fmla="*/ 2 w 95"/>
                <a:gd name="T17" fmla="*/ 749 h 834"/>
                <a:gd name="T18" fmla="*/ 4 w 95"/>
                <a:gd name="T19" fmla="*/ 597 h 834"/>
                <a:gd name="T20" fmla="*/ 9 w 95"/>
                <a:gd name="T21" fmla="*/ 446 h 834"/>
                <a:gd name="T22" fmla="*/ 15 w 95"/>
                <a:gd name="T23" fmla="*/ 294 h 834"/>
                <a:gd name="T24" fmla="*/ 24 w 95"/>
                <a:gd name="T25" fmla="*/ 142 h 834"/>
                <a:gd name="T26" fmla="*/ 25 w 95"/>
                <a:gd name="T27" fmla="*/ 114 h 834"/>
                <a:gd name="T28" fmla="*/ 25 w 95"/>
                <a:gd name="T29" fmla="*/ 85 h 834"/>
                <a:gd name="T30" fmla="*/ 24 w 95"/>
                <a:gd name="T31" fmla="*/ 58 h 834"/>
                <a:gd name="T32" fmla="*/ 23 w 95"/>
                <a:gd name="T33" fmla="*/ 30 h 834"/>
                <a:gd name="T34" fmla="*/ 28 w 95"/>
                <a:gd name="T35" fmla="*/ 23 h 834"/>
                <a:gd name="T36" fmla="*/ 32 w 95"/>
                <a:gd name="T37" fmla="*/ 18 h 834"/>
                <a:gd name="T38" fmla="*/ 34 w 95"/>
                <a:gd name="T39" fmla="*/ 14 h 834"/>
                <a:gd name="T40" fmla="*/ 37 w 95"/>
                <a:gd name="T41" fmla="*/ 12 h 834"/>
                <a:gd name="T42" fmla="*/ 40 w 95"/>
                <a:gd name="T43" fmla="*/ 11 h 834"/>
                <a:gd name="T44" fmla="*/ 44 w 95"/>
                <a:gd name="T45" fmla="*/ 10 h 834"/>
                <a:gd name="T46" fmla="*/ 50 w 95"/>
                <a:gd name="T47" fmla="*/ 9 h 834"/>
                <a:gd name="T48" fmla="*/ 59 w 95"/>
                <a:gd name="T49" fmla="*/ 8 h 834"/>
                <a:gd name="T50" fmla="*/ 61 w 95"/>
                <a:gd name="T51" fmla="*/ 7 h 834"/>
                <a:gd name="T52" fmla="*/ 65 w 95"/>
                <a:gd name="T53" fmla="*/ 6 h 834"/>
                <a:gd name="T54" fmla="*/ 70 w 95"/>
                <a:gd name="T55" fmla="*/ 4 h 834"/>
                <a:gd name="T56" fmla="*/ 76 w 95"/>
                <a:gd name="T57" fmla="*/ 3 h 834"/>
                <a:gd name="T58" fmla="*/ 81 w 95"/>
                <a:gd name="T59" fmla="*/ 2 h 834"/>
                <a:gd name="T60" fmla="*/ 86 w 95"/>
                <a:gd name="T61" fmla="*/ 1 h 834"/>
                <a:gd name="T62" fmla="*/ 92 w 95"/>
                <a:gd name="T63" fmla="*/ 0 h 834"/>
                <a:gd name="T64" fmla="*/ 94 w 95"/>
                <a:gd name="T65" fmla="*/ 0 h 834"/>
                <a:gd name="T66" fmla="*/ 95 w 95"/>
                <a:gd name="T67" fmla="*/ 1 h 834"/>
                <a:gd name="T68" fmla="*/ 95 w 95"/>
                <a:gd name="T69" fmla="*/ 3 h 834"/>
                <a:gd name="T70" fmla="*/ 95 w 95"/>
                <a:gd name="T71" fmla="*/ 4 h 834"/>
                <a:gd name="T72" fmla="*/ 95 w 95"/>
                <a:gd name="T73" fmla="*/ 6 h 834"/>
                <a:gd name="T74" fmla="*/ 94 w 95"/>
                <a:gd name="T75" fmla="*/ 148 h 834"/>
                <a:gd name="T76" fmla="*/ 90 w 95"/>
                <a:gd name="T77" fmla="*/ 293 h 834"/>
                <a:gd name="T78" fmla="*/ 87 w 95"/>
                <a:gd name="T79" fmla="*/ 436 h 834"/>
                <a:gd name="T80" fmla="*/ 85 w 95"/>
                <a:gd name="T81" fmla="*/ 581 h 834"/>
                <a:gd name="T82" fmla="*/ 83 w 95"/>
                <a:gd name="T83" fmla="*/ 622 h 834"/>
                <a:gd name="T84" fmla="*/ 81 w 95"/>
                <a:gd name="T85" fmla="*/ 663 h 834"/>
                <a:gd name="T86" fmla="*/ 79 w 95"/>
                <a:gd name="T87" fmla="*/ 706 h 834"/>
                <a:gd name="T88" fmla="*/ 77 w 95"/>
                <a:gd name="T89" fmla="*/ 748 h 834"/>
                <a:gd name="T90" fmla="*/ 75 w 95"/>
                <a:gd name="T91" fmla="*/ 793 h 834"/>
                <a:gd name="T92" fmla="*/ 73 w 95"/>
                <a:gd name="T93" fmla="*/ 817 h 834"/>
                <a:gd name="T94" fmla="*/ 73 w 95"/>
                <a:gd name="T95" fmla="*/ 825 h 834"/>
                <a:gd name="T96" fmla="*/ 72 w 95"/>
                <a:gd name="T97" fmla="*/ 828 h 834"/>
                <a:gd name="T98" fmla="*/ 65 w 95"/>
                <a:gd name="T99" fmla="*/ 829 h 834"/>
                <a:gd name="T100" fmla="*/ 56 w 95"/>
                <a:gd name="T101" fmla="*/ 830 h 834"/>
                <a:gd name="T102" fmla="*/ 49 w 95"/>
                <a:gd name="T103" fmla="*/ 831 h 834"/>
                <a:gd name="T104" fmla="*/ 42 w 95"/>
                <a:gd name="T105" fmla="*/ 832 h 834"/>
                <a:gd name="T106" fmla="*/ 34 w 95"/>
                <a:gd name="T107" fmla="*/ 833 h 834"/>
                <a:gd name="T108" fmla="*/ 27 w 95"/>
                <a:gd name="T109" fmla="*/ 833 h 834"/>
                <a:gd name="T110" fmla="*/ 18 w 95"/>
                <a:gd name="T111" fmla="*/ 834 h 834"/>
                <a:gd name="T112" fmla="*/ 11 w 95"/>
                <a:gd name="T113" fmla="*/ 834 h 8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834"/>
                <a:gd name="T173" fmla="*/ 95 w 95"/>
                <a:gd name="T174" fmla="*/ 834 h 8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834">
                  <a:moveTo>
                    <a:pt x="11" y="834"/>
                  </a:moveTo>
                  <a:lnTo>
                    <a:pt x="8" y="834"/>
                  </a:lnTo>
                  <a:lnTo>
                    <a:pt x="6" y="833"/>
                  </a:lnTo>
                  <a:lnTo>
                    <a:pt x="3" y="832"/>
                  </a:lnTo>
                  <a:lnTo>
                    <a:pt x="1" y="831"/>
                  </a:lnTo>
                  <a:lnTo>
                    <a:pt x="0" y="810"/>
                  </a:lnTo>
                  <a:lnTo>
                    <a:pt x="0" y="789"/>
                  </a:lnTo>
                  <a:lnTo>
                    <a:pt x="1" y="770"/>
                  </a:lnTo>
                  <a:lnTo>
                    <a:pt x="2" y="749"/>
                  </a:lnTo>
                  <a:lnTo>
                    <a:pt x="4" y="597"/>
                  </a:lnTo>
                  <a:lnTo>
                    <a:pt x="9" y="446"/>
                  </a:lnTo>
                  <a:lnTo>
                    <a:pt x="15" y="294"/>
                  </a:lnTo>
                  <a:lnTo>
                    <a:pt x="24" y="142"/>
                  </a:lnTo>
                  <a:lnTo>
                    <a:pt x="25" y="114"/>
                  </a:lnTo>
                  <a:lnTo>
                    <a:pt x="25" y="85"/>
                  </a:lnTo>
                  <a:lnTo>
                    <a:pt x="24" y="58"/>
                  </a:lnTo>
                  <a:lnTo>
                    <a:pt x="23" y="30"/>
                  </a:lnTo>
                  <a:lnTo>
                    <a:pt x="28" y="23"/>
                  </a:lnTo>
                  <a:lnTo>
                    <a:pt x="32" y="18"/>
                  </a:lnTo>
                  <a:lnTo>
                    <a:pt x="34" y="14"/>
                  </a:lnTo>
                  <a:lnTo>
                    <a:pt x="37" y="12"/>
                  </a:lnTo>
                  <a:lnTo>
                    <a:pt x="40" y="11"/>
                  </a:lnTo>
                  <a:lnTo>
                    <a:pt x="44" y="10"/>
                  </a:lnTo>
                  <a:lnTo>
                    <a:pt x="50" y="9"/>
                  </a:lnTo>
                  <a:lnTo>
                    <a:pt x="59" y="8"/>
                  </a:lnTo>
                  <a:lnTo>
                    <a:pt x="61" y="7"/>
                  </a:lnTo>
                  <a:lnTo>
                    <a:pt x="65" y="6"/>
                  </a:lnTo>
                  <a:lnTo>
                    <a:pt x="70" y="4"/>
                  </a:lnTo>
                  <a:lnTo>
                    <a:pt x="76" y="3"/>
                  </a:lnTo>
                  <a:lnTo>
                    <a:pt x="81" y="2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4" y="148"/>
                  </a:lnTo>
                  <a:lnTo>
                    <a:pt x="90" y="293"/>
                  </a:lnTo>
                  <a:lnTo>
                    <a:pt x="87" y="436"/>
                  </a:lnTo>
                  <a:lnTo>
                    <a:pt x="85" y="581"/>
                  </a:lnTo>
                  <a:lnTo>
                    <a:pt x="83" y="622"/>
                  </a:lnTo>
                  <a:lnTo>
                    <a:pt x="81" y="663"/>
                  </a:lnTo>
                  <a:lnTo>
                    <a:pt x="79" y="706"/>
                  </a:lnTo>
                  <a:lnTo>
                    <a:pt x="77" y="748"/>
                  </a:lnTo>
                  <a:lnTo>
                    <a:pt x="75" y="793"/>
                  </a:lnTo>
                  <a:lnTo>
                    <a:pt x="73" y="817"/>
                  </a:lnTo>
                  <a:lnTo>
                    <a:pt x="73" y="825"/>
                  </a:lnTo>
                  <a:lnTo>
                    <a:pt x="72" y="828"/>
                  </a:lnTo>
                  <a:lnTo>
                    <a:pt x="65" y="829"/>
                  </a:lnTo>
                  <a:lnTo>
                    <a:pt x="56" y="830"/>
                  </a:lnTo>
                  <a:lnTo>
                    <a:pt x="49" y="831"/>
                  </a:lnTo>
                  <a:lnTo>
                    <a:pt x="42" y="832"/>
                  </a:lnTo>
                  <a:lnTo>
                    <a:pt x="34" y="833"/>
                  </a:lnTo>
                  <a:lnTo>
                    <a:pt x="27" y="833"/>
                  </a:lnTo>
                  <a:lnTo>
                    <a:pt x="18" y="834"/>
                  </a:lnTo>
                  <a:lnTo>
                    <a:pt x="11" y="834"/>
                  </a:lnTo>
                  <a:close/>
                </a:path>
              </a:pathLst>
            </a:custGeom>
            <a:solidFill>
              <a:srgbClr val="EDE2D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16" name="Freeform 26"/>
            <p:cNvSpPr>
              <a:spLocks/>
            </p:cNvSpPr>
            <p:nvPr/>
          </p:nvSpPr>
          <p:spPr bwMode="auto">
            <a:xfrm>
              <a:off x="3385" y="2306"/>
              <a:ext cx="91" cy="99"/>
            </a:xfrm>
            <a:custGeom>
              <a:avLst/>
              <a:gdLst>
                <a:gd name="T0" fmla="*/ 25 w 91"/>
                <a:gd name="T1" fmla="*/ 99 h 99"/>
                <a:gd name="T2" fmla="*/ 24 w 91"/>
                <a:gd name="T3" fmla="*/ 98 h 99"/>
                <a:gd name="T4" fmla="*/ 24 w 91"/>
                <a:gd name="T5" fmla="*/ 98 h 99"/>
                <a:gd name="T6" fmla="*/ 22 w 91"/>
                <a:gd name="T7" fmla="*/ 98 h 99"/>
                <a:gd name="T8" fmla="*/ 19 w 91"/>
                <a:gd name="T9" fmla="*/ 97 h 99"/>
                <a:gd name="T10" fmla="*/ 7 w 91"/>
                <a:gd name="T11" fmla="*/ 82 h 99"/>
                <a:gd name="T12" fmla="*/ 2 w 91"/>
                <a:gd name="T13" fmla="*/ 58 h 99"/>
                <a:gd name="T14" fmla="*/ 0 w 91"/>
                <a:gd name="T15" fmla="*/ 31 h 99"/>
                <a:gd name="T16" fmla="*/ 1 w 91"/>
                <a:gd name="T17" fmla="*/ 11 h 99"/>
                <a:gd name="T18" fmla="*/ 7 w 91"/>
                <a:gd name="T19" fmla="*/ 11 h 99"/>
                <a:gd name="T20" fmla="*/ 14 w 91"/>
                <a:gd name="T21" fmla="*/ 12 h 99"/>
                <a:gd name="T22" fmla="*/ 20 w 91"/>
                <a:gd name="T23" fmla="*/ 12 h 99"/>
                <a:gd name="T24" fmla="*/ 26 w 91"/>
                <a:gd name="T25" fmla="*/ 13 h 99"/>
                <a:gd name="T26" fmla="*/ 33 w 91"/>
                <a:gd name="T27" fmla="*/ 13 h 99"/>
                <a:gd name="T28" fmla="*/ 39 w 91"/>
                <a:gd name="T29" fmla="*/ 14 h 99"/>
                <a:gd name="T30" fmla="*/ 47 w 91"/>
                <a:gd name="T31" fmla="*/ 14 h 99"/>
                <a:gd name="T32" fmla="*/ 54 w 91"/>
                <a:gd name="T33" fmla="*/ 14 h 99"/>
                <a:gd name="T34" fmla="*/ 56 w 91"/>
                <a:gd name="T35" fmla="*/ 13 h 99"/>
                <a:gd name="T36" fmla="*/ 61 w 91"/>
                <a:gd name="T37" fmla="*/ 11 h 99"/>
                <a:gd name="T38" fmla="*/ 66 w 91"/>
                <a:gd name="T39" fmla="*/ 9 h 99"/>
                <a:gd name="T40" fmla="*/ 72 w 91"/>
                <a:gd name="T41" fmla="*/ 7 h 99"/>
                <a:gd name="T42" fmla="*/ 80 w 91"/>
                <a:gd name="T43" fmla="*/ 4 h 99"/>
                <a:gd name="T44" fmla="*/ 85 w 91"/>
                <a:gd name="T45" fmla="*/ 2 h 99"/>
                <a:gd name="T46" fmla="*/ 89 w 91"/>
                <a:gd name="T47" fmla="*/ 1 h 99"/>
                <a:gd name="T48" fmla="*/ 91 w 91"/>
                <a:gd name="T49" fmla="*/ 0 h 99"/>
                <a:gd name="T50" fmla="*/ 86 w 91"/>
                <a:gd name="T51" fmla="*/ 13 h 99"/>
                <a:gd name="T52" fmla="*/ 80 w 91"/>
                <a:gd name="T53" fmla="*/ 27 h 99"/>
                <a:gd name="T54" fmla="*/ 73 w 91"/>
                <a:gd name="T55" fmla="*/ 41 h 99"/>
                <a:gd name="T56" fmla="*/ 67 w 91"/>
                <a:gd name="T57" fmla="*/ 55 h 99"/>
                <a:gd name="T58" fmla="*/ 64 w 91"/>
                <a:gd name="T59" fmla="*/ 63 h 99"/>
                <a:gd name="T60" fmla="*/ 61 w 91"/>
                <a:gd name="T61" fmla="*/ 71 h 99"/>
                <a:gd name="T62" fmla="*/ 57 w 91"/>
                <a:gd name="T63" fmla="*/ 78 h 99"/>
                <a:gd name="T64" fmla="*/ 53 w 91"/>
                <a:gd name="T65" fmla="*/ 84 h 99"/>
                <a:gd name="T66" fmla="*/ 48 w 91"/>
                <a:gd name="T67" fmla="*/ 91 h 99"/>
                <a:gd name="T68" fmla="*/ 42 w 91"/>
                <a:gd name="T69" fmla="*/ 95 h 99"/>
                <a:gd name="T70" fmla="*/ 34 w 91"/>
                <a:gd name="T71" fmla="*/ 98 h 99"/>
                <a:gd name="T72" fmla="*/ 25 w 91"/>
                <a:gd name="T73" fmla="*/ 99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99"/>
                <a:gd name="T113" fmla="*/ 91 w 91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99">
                  <a:moveTo>
                    <a:pt x="25" y="99"/>
                  </a:moveTo>
                  <a:lnTo>
                    <a:pt x="24" y="98"/>
                  </a:lnTo>
                  <a:lnTo>
                    <a:pt x="22" y="98"/>
                  </a:lnTo>
                  <a:lnTo>
                    <a:pt x="19" y="97"/>
                  </a:lnTo>
                  <a:lnTo>
                    <a:pt x="7" y="82"/>
                  </a:lnTo>
                  <a:lnTo>
                    <a:pt x="2" y="58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7" y="11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39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61" y="11"/>
                  </a:lnTo>
                  <a:lnTo>
                    <a:pt x="66" y="9"/>
                  </a:lnTo>
                  <a:lnTo>
                    <a:pt x="72" y="7"/>
                  </a:lnTo>
                  <a:lnTo>
                    <a:pt x="80" y="4"/>
                  </a:lnTo>
                  <a:lnTo>
                    <a:pt x="85" y="2"/>
                  </a:lnTo>
                  <a:lnTo>
                    <a:pt x="89" y="1"/>
                  </a:lnTo>
                  <a:lnTo>
                    <a:pt x="91" y="0"/>
                  </a:lnTo>
                  <a:lnTo>
                    <a:pt x="86" y="13"/>
                  </a:lnTo>
                  <a:lnTo>
                    <a:pt x="80" y="27"/>
                  </a:lnTo>
                  <a:lnTo>
                    <a:pt x="73" y="41"/>
                  </a:lnTo>
                  <a:lnTo>
                    <a:pt x="67" y="55"/>
                  </a:lnTo>
                  <a:lnTo>
                    <a:pt x="64" y="63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3" y="84"/>
                  </a:lnTo>
                  <a:lnTo>
                    <a:pt x="48" y="91"/>
                  </a:lnTo>
                  <a:lnTo>
                    <a:pt x="42" y="95"/>
                  </a:lnTo>
                  <a:lnTo>
                    <a:pt x="34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17" name="Freeform 27"/>
            <p:cNvSpPr>
              <a:spLocks/>
            </p:cNvSpPr>
            <p:nvPr/>
          </p:nvSpPr>
          <p:spPr bwMode="auto">
            <a:xfrm>
              <a:off x="3323" y="2315"/>
              <a:ext cx="57" cy="66"/>
            </a:xfrm>
            <a:custGeom>
              <a:avLst/>
              <a:gdLst>
                <a:gd name="T0" fmla="*/ 57 w 57"/>
                <a:gd name="T1" fmla="*/ 66 h 66"/>
                <a:gd name="T2" fmla="*/ 50 w 57"/>
                <a:gd name="T3" fmla="*/ 59 h 66"/>
                <a:gd name="T4" fmla="*/ 41 w 57"/>
                <a:gd name="T5" fmla="*/ 51 h 66"/>
                <a:gd name="T6" fmla="*/ 33 w 57"/>
                <a:gd name="T7" fmla="*/ 42 h 66"/>
                <a:gd name="T8" fmla="*/ 26 w 57"/>
                <a:gd name="T9" fmla="*/ 34 h 66"/>
                <a:gd name="T10" fmla="*/ 18 w 57"/>
                <a:gd name="T11" fmla="*/ 25 h 66"/>
                <a:gd name="T12" fmla="*/ 11 w 57"/>
                <a:gd name="T13" fmla="*/ 17 h 66"/>
                <a:gd name="T14" fmla="*/ 4 w 57"/>
                <a:gd name="T15" fmla="*/ 8 h 66"/>
                <a:gd name="T16" fmla="*/ 0 w 57"/>
                <a:gd name="T17" fmla="*/ 0 h 66"/>
                <a:gd name="T18" fmla="*/ 6 w 57"/>
                <a:gd name="T19" fmla="*/ 1 h 66"/>
                <a:gd name="T20" fmla="*/ 13 w 57"/>
                <a:gd name="T21" fmla="*/ 1 h 66"/>
                <a:gd name="T22" fmla="*/ 20 w 57"/>
                <a:gd name="T23" fmla="*/ 2 h 66"/>
                <a:gd name="T24" fmla="*/ 26 w 57"/>
                <a:gd name="T25" fmla="*/ 2 h 66"/>
                <a:gd name="T26" fmla="*/ 33 w 57"/>
                <a:gd name="T27" fmla="*/ 2 h 66"/>
                <a:gd name="T28" fmla="*/ 39 w 57"/>
                <a:gd name="T29" fmla="*/ 2 h 66"/>
                <a:gd name="T30" fmla="*/ 47 w 57"/>
                <a:gd name="T31" fmla="*/ 2 h 66"/>
                <a:gd name="T32" fmla="*/ 53 w 57"/>
                <a:gd name="T33" fmla="*/ 2 h 66"/>
                <a:gd name="T34" fmla="*/ 52 w 57"/>
                <a:gd name="T35" fmla="*/ 18 h 66"/>
                <a:gd name="T36" fmla="*/ 53 w 57"/>
                <a:gd name="T37" fmla="*/ 34 h 66"/>
                <a:gd name="T38" fmla="*/ 54 w 57"/>
                <a:gd name="T39" fmla="*/ 50 h 66"/>
                <a:gd name="T40" fmla="*/ 57 w 57"/>
                <a:gd name="T41" fmla="*/ 66 h 66"/>
                <a:gd name="T42" fmla="*/ 57 w 57"/>
                <a:gd name="T43" fmla="*/ 66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"/>
                <a:gd name="T67" fmla="*/ 0 h 66"/>
                <a:gd name="T68" fmla="*/ 57 w 57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" h="66">
                  <a:moveTo>
                    <a:pt x="57" y="66"/>
                  </a:moveTo>
                  <a:lnTo>
                    <a:pt x="50" y="59"/>
                  </a:lnTo>
                  <a:lnTo>
                    <a:pt x="41" y="51"/>
                  </a:lnTo>
                  <a:lnTo>
                    <a:pt x="33" y="42"/>
                  </a:lnTo>
                  <a:lnTo>
                    <a:pt x="26" y="34"/>
                  </a:lnTo>
                  <a:lnTo>
                    <a:pt x="18" y="25"/>
                  </a:lnTo>
                  <a:lnTo>
                    <a:pt x="11" y="17"/>
                  </a:lnTo>
                  <a:lnTo>
                    <a:pt x="4" y="8"/>
                  </a:lnTo>
                  <a:lnTo>
                    <a:pt x="0" y="0"/>
                  </a:lnTo>
                  <a:lnTo>
                    <a:pt x="6" y="1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2" y="18"/>
                  </a:lnTo>
                  <a:lnTo>
                    <a:pt x="53" y="34"/>
                  </a:lnTo>
                  <a:lnTo>
                    <a:pt x="54" y="50"/>
                  </a:lnTo>
                  <a:lnTo>
                    <a:pt x="57" y="66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18" name="Freeform 28"/>
            <p:cNvSpPr>
              <a:spLocks/>
            </p:cNvSpPr>
            <p:nvPr/>
          </p:nvSpPr>
          <p:spPr bwMode="auto">
            <a:xfrm>
              <a:off x="2701" y="1852"/>
              <a:ext cx="363" cy="498"/>
            </a:xfrm>
            <a:custGeom>
              <a:avLst/>
              <a:gdLst>
                <a:gd name="T0" fmla="*/ 284 w 363"/>
                <a:gd name="T1" fmla="*/ 494 h 498"/>
                <a:gd name="T2" fmla="*/ 253 w 363"/>
                <a:gd name="T3" fmla="*/ 487 h 498"/>
                <a:gd name="T4" fmla="*/ 222 w 363"/>
                <a:gd name="T5" fmla="*/ 481 h 498"/>
                <a:gd name="T6" fmla="*/ 190 w 363"/>
                <a:gd name="T7" fmla="*/ 473 h 498"/>
                <a:gd name="T8" fmla="*/ 159 w 363"/>
                <a:gd name="T9" fmla="*/ 466 h 498"/>
                <a:gd name="T10" fmla="*/ 128 w 363"/>
                <a:gd name="T11" fmla="*/ 457 h 498"/>
                <a:gd name="T12" fmla="*/ 98 w 363"/>
                <a:gd name="T13" fmla="*/ 448 h 498"/>
                <a:gd name="T14" fmla="*/ 69 w 363"/>
                <a:gd name="T15" fmla="*/ 435 h 498"/>
                <a:gd name="T16" fmla="*/ 38 w 363"/>
                <a:gd name="T17" fmla="*/ 417 h 498"/>
                <a:gd name="T18" fmla="*/ 16 w 363"/>
                <a:gd name="T19" fmla="*/ 390 h 498"/>
                <a:gd name="T20" fmla="*/ 3 w 363"/>
                <a:gd name="T21" fmla="*/ 360 h 498"/>
                <a:gd name="T22" fmla="*/ 0 w 363"/>
                <a:gd name="T23" fmla="*/ 326 h 498"/>
                <a:gd name="T24" fmla="*/ 8 w 363"/>
                <a:gd name="T25" fmla="*/ 276 h 498"/>
                <a:gd name="T26" fmla="*/ 27 w 363"/>
                <a:gd name="T27" fmla="*/ 219 h 498"/>
                <a:gd name="T28" fmla="*/ 51 w 363"/>
                <a:gd name="T29" fmla="*/ 161 h 498"/>
                <a:gd name="T30" fmla="*/ 77 w 363"/>
                <a:gd name="T31" fmla="*/ 104 h 498"/>
                <a:gd name="T32" fmla="*/ 102 w 363"/>
                <a:gd name="T33" fmla="*/ 61 h 498"/>
                <a:gd name="T34" fmla="*/ 131 w 363"/>
                <a:gd name="T35" fmla="*/ 39 h 498"/>
                <a:gd name="T36" fmla="*/ 165 w 363"/>
                <a:gd name="T37" fmla="*/ 26 h 498"/>
                <a:gd name="T38" fmla="*/ 201 w 363"/>
                <a:gd name="T39" fmla="*/ 15 h 498"/>
                <a:gd name="T40" fmla="*/ 232 w 363"/>
                <a:gd name="T41" fmla="*/ 5 h 498"/>
                <a:gd name="T42" fmla="*/ 242 w 363"/>
                <a:gd name="T43" fmla="*/ 1 h 498"/>
                <a:gd name="T44" fmla="*/ 245 w 363"/>
                <a:gd name="T45" fmla="*/ 14 h 498"/>
                <a:gd name="T46" fmla="*/ 248 w 363"/>
                <a:gd name="T47" fmla="*/ 42 h 498"/>
                <a:gd name="T48" fmla="*/ 240 w 363"/>
                <a:gd name="T49" fmla="*/ 58 h 498"/>
                <a:gd name="T50" fmla="*/ 211 w 363"/>
                <a:gd name="T51" fmla="*/ 64 h 498"/>
                <a:gd name="T52" fmla="*/ 183 w 363"/>
                <a:gd name="T53" fmla="*/ 74 h 498"/>
                <a:gd name="T54" fmla="*/ 157 w 363"/>
                <a:gd name="T55" fmla="*/ 87 h 498"/>
                <a:gd name="T56" fmla="*/ 127 w 363"/>
                <a:gd name="T57" fmla="*/ 118 h 498"/>
                <a:gd name="T58" fmla="*/ 105 w 363"/>
                <a:gd name="T59" fmla="*/ 164 h 498"/>
                <a:gd name="T60" fmla="*/ 104 w 363"/>
                <a:gd name="T61" fmla="*/ 209 h 498"/>
                <a:gd name="T62" fmla="*/ 118 w 363"/>
                <a:gd name="T63" fmla="*/ 259 h 498"/>
                <a:gd name="T64" fmla="*/ 130 w 363"/>
                <a:gd name="T65" fmla="*/ 287 h 498"/>
                <a:gd name="T66" fmla="*/ 132 w 363"/>
                <a:gd name="T67" fmla="*/ 290 h 498"/>
                <a:gd name="T68" fmla="*/ 120 w 363"/>
                <a:gd name="T69" fmla="*/ 291 h 498"/>
                <a:gd name="T70" fmla="*/ 91 w 363"/>
                <a:gd name="T71" fmla="*/ 291 h 498"/>
                <a:gd name="T72" fmla="*/ 61 w 363"/>
                <a:gd name="T73" fmla="*/ 294 h 498"/>
                <a:gd name="T74" fmla="*/ 35 w 363"/>
                <a:gd name="T75" fmla="*/ 303 h 498"/>
                <a:gd name="T76" fmla="*/ 29 w 363"/>
                <a:gd name="T77" fmla="*/ 312 h 498"/>
                <a:gd name="T78" fmla="*/ 44 w 363"/>
                <a:gd name="T79" fmla="*/ 310 h 498"/>
                <a:gd name="T80" fmla="*/ 62 w 363"/>
                <a:gd name="T81" fmla="*/ 305 h 498"/>
                <a:gd name="T82" fmla="*/ 79 w 363"/>
                <a:gd name="T83" fmla="*/ 300 h 498"/>
                <a:gd name="T84" fmla="*/ 99 w 363"/>
                <a:gd name="T85" fmla="*/ 299 h 498"/>
                <a:gd name="T86" fmla="*/ 129 w 363"/>
                <a:gd name="T87" fmla="*/ 300 h 498"/>
                <a:gd name="T88" fmla="*/ 159 w 363"/>
                <a:gd name="T89" fmla="*/ 301 h 498"/>
                <a:gd name="T90" fmla="*/ 188 w 363"/>
                <a:gd name="T91" fmla="*/ 302 h 498"/>
                <a:gd name="T92" fmla="*/ 218 w 363"/>
                <a:gd name="T93" fmla="*/ 304 h 498"/>
                <a:gd name="T94" fmla="*/ 248 w 363"/>
                <a:gd name="T95" fmla="*/ 306 h 498"/>
                <a:gd name="T96" fmla="*/ 278 w 363"/>
                <a:gd name="T97" fmla="*/ 309 h 498"/>
                <a:gd name="T98" fmla="*/ 308 w 363"/>
                <a:gd name="T99" fmla="*/ 311 h 498"/>
                <a:gd name="T100" fmla="*/ 331 w 363"/>
                <a:gd name="T101" fmla="*/ 313 h 498"/>
                <a:gd name="T102" fmla="*/ 342 w 363"/>
                <a:gd name="T103" fmla="*/ 316 h 498"/>
                <a:gd name="T104" fmla="*/ 360 w 363"/>
                <a:gd name="T105" fmla="*/ 337 h 498"/>
                <a:gd name="T106" fmla="*/ 361 w 363"/>
                <a:gd name="T107" fmla="*/ 392 h 498"/>
                <a:gd name="T108" fmla="*/ 354 w 363"/>
                <a:gd name="T109" fmla="*/ 428 h 498"/>
                <a:gd name="T110" fmla="*/ 343 w 363"/>
                <a:gd name="T111" fmla="*/ 453 h 498"/>
                <a:gd name="T112" fmla="*/ 328 w 363"/>
                <a:gd name="T113" fmla="*/ 479 h 498"/>
                <a:gd name="T114" fmla="*/ 310 w 363"/>
                <a:gd name="T115" fmla="*/ 496 h 4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3"/>
                <a:gd name="T175" fmla="*/ 0 h 498"/>
                <a:gd name="T176" fmla="*/ 363 w 363"/>
                <a:gd name="T177" fmla="*/ 498 h 4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3" h="498">
                  <a:moveTo>
                    <a:pt x="299" y="498"/>
                  </a:moveTo>
                  <a:lnTo>
                    <a:pt x="284" y="494"/>
                  </a:lnTo>
                  <a:lnTo>
                    <a:pt x="268" y="491"/>
                  </a:lnTo>
                  <a:lnTo>
                    <a:pt x="253" y="487"/>
                  </a:lnTo>
                  <a:lnTo>
                    <a:pt x="237" y="484"/>
                  </a:lnTo>
                  <a:lnTo>
                    <a:pt x="222" y="481"/>
                  </a:lnTo>
                  <a:lnTo>
                    <a:pt x="205" y="477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59" y="466"/>
                  </a:lnTo>
                  <a:lnTo>
                    <a:pt x="144" y="462"/>
                  </a:lnTo>
                  <a:lnTo>
                    <a:pt x="128" y="457"/>
                  </a:lnTo>
                  <a:lnTo>
                    <a:pt x="113" y="453"/>
                  </a:lnTo>
                  <a:lnTo>
                    <a:pt x="98" y="448"/>
                  </a:lnTo>
                  <a:lnTo>
                    <a:pt x="84" y="441"/>
                  </a:lnTo>
                  <a:lnTo>
                    <a:pt x="69" y="435"/>
                  </a:lnTo>
                  <a:lnTo>
                    <a:pt x="55" y="428"/>
                  </a:lnTo>
                  <a:lnTo>
                    <a:pt x="38" y="417"/>
                  </a:lnTo>
                  <a:lnTo>
                    <a:pt x="26" y="403"/>
                  </a:lnTo>
                  <a:lnTo>
                    <a:pt x="16" y="390"/>
                  </a:lnTo>
                  <a:lnTo>
                    <a:pt x="8" y="375"/>
                  </a:lnTo>
                  <a:lnTo>
                    <a:pt x="3" y="360"/>
                  </a:lnTo>
                  <a:lnTo>
                    <a:pt x="0" y="343"/>
                  </a:lnTo>
                  <a:lnTo>
                    <a:pt x="0" y="326"/>
                  </a:lnTo>
                  <a:lnTo>
                    <a:pt x="1" y="306"/>
                  </a:lnTo>
                  <a:lnTo>
                    <a:pt x="8" y="276"/>
                  </a:lnTo>
                  <a:lnTo>
                    <a:pt x="17" y="247"/>
                  </a:lnTo>
                  <a:lnTo>
                    <a:pt x="27" y="219"/>
                  </a:lnTo>
                  <a:lnTo>
                    <a:pt x="38" y="189"/>
                  </a:lnTo>
                  <a:lnTo>
                    <a:pt x="51" y="161"/>
                  </a:lnTo>
                  <a:lnTo>
                    <a:pt x="63" y="132"/>
                  </a:lnTo>
                  <a:lnTo>
                    <a:pt x="77" y="104"/>
                  </a:lnTo>
                  <a:lnTo>
                    <a:pt x="90" y="77"/>
                  </a:lnTo>
                  <a:lnTo>
                    <a:pt x="102" y="61"/>
                  </a:lnTo>
                  <a:lnTo>
                    <a:pt x="117" y="48"/>
                  </a:lnTo>
                  <a:lnTo>
                    <a:pt x="131" y="39"/>
                  </a:lnTo>
                  <a:lnTo>
                    <a:pt x="148" y="32"/>
                  </a:lnTo>
                  <a:lnTo>
                    <a:pt x="165" y="26"/>
                  </a:lnTo>
                  <a:lnTo>
                    <a:pt x="183" y="20"/>
                  </a:lnTo>
                  <a:lnTo>
                    <a:pt x="201" y="15"/>
                  </a:lnTo>
                  <a:lnTo>
                    <a:pt x="221" y="9"/>
                  </a:lnTo>
                  <a:lnTo>
                    <a:pt x="232" y="5"/>
                  </a:lnTo>
                  <a:lnTo>
                    <a:pt x="238" y="2"/>
                  </a:lnTo>
                  <a:lnTo>
                    <a:pt x="242" y="1"/>
                  </a:lnTo>
                  <a:lnTo>
                    <a:pt x="244" y="0"/>
                  </a:lnTo>
                  <a:lnTo>
                    <a:pt x="245" y="14"/>
                  </a:lnTo>
                  <a:lnTo>
                    <a:pt x="246" y="28"/>
                  </a:lnTo>
                  <a:lnTo>
                    <a:pt x="248" y="42"/>
                  </a:lnTo>
                  <a:lnTo>
                    <a:pt x="253" y="55"/>
                  </a:lnTo>
                  <a:lnTo>
                    <a:pt x="240" y="58"/>
                  </a:lnTo>
                  <a:lnTo>
                    <a:pt x="225" y="60"/>
                  </a:lnTo>
                  <a:lnTo>
                    <a:pt x="211" y="64"/>
                  </a:lnTo>
                  <a:lnTo>
                    <a:pt x="196" y="69"/>
                  </a:lnTo>
                  <a:lnTo>
                    <a:pt x="183" y="74"/>
                  </a:lnTo>
                  <a:lnTo>
                    <a:pt x="169" y="80"/>
                  </a:lnTo>
                  <a:lnTo>
                    <a:pt x="157" y="87"/>
                  </a:lnTo>
                  <a:lnTo>
                    <a:pt x="146" y="95"/>
                  </a:lnTo>
                  <a:lnTo>
                    <a:pt x="127" y="118"/>
                  </a:lnTo>
                  <a:lnTo>
                    <a:pt x="114" y="141"/>
                  </a:lnTo>
                  <a:lnTo>
                    <a:pt x="105" y="164"/>
                  </a:lnTo>
                  <a:lnTo>
                    <a:pt x="103" y="186"/>
                  </a:lnTo>
                  <a:lnTo>
                    <a:pt x="104" y="209"/>
                  </a:lnTo>
                  <a:lnTo>
                    <a:pt x="110" y="233"/>
                  </a:lnTo>
                  <a:lnTo>
                    <a:pt x="118" y="259"/>
                  </a:lnTo>
                  <a:lnTo>
                    <a:pt x="129" y="286"/>
                  </a:lnTo>
                  <a:lnTo>
                    <a:pt x="130" y="287"/>
                  </a:lnTo>
                  <a:lnTo>
                    <a:pt x="131" y="288"/>
                  </a:lnTo>
                  <a:lnTo>
                    <a:pt x="132" y="290"/>
                  </a:lnTo>
                  <a:lnTo>
                    <a:pt x="132" y="291"/>
                  </a:lnTo>
                  <a:lnTo>
                    <a:pt x="120" y="291"/>
                  </a:lnTo>
                  <a:lnTo>
                    <a:pt x="105" y="290"/>
                  </a:lnTo>
                  <a:lnTo>
                    <a:pt x="91" y="291"/>
                  </a:lnTo>
                  <a:lnTo>
                    <a:pt x="76" y="291"/>
                  </a:lnTo>
                  <a:lnTo>
                    <a:pt x="61" y="294"/>
                  </a:lnTo>
                  <a:lnTo>
                    <a:pt x="48" y="297"/>
                  </a:lnTo>
                  <a:lnTo>
                    <a:pt x="35" y="303"/>
                  </a:lnTo>
                  <a:lnTo>
                    <a:pt x="25" y="310"/>
                  </a:lnTo>
                  <a:lnTo>
                    <a:pt x="29" y="312"/>
                  </a:lnTo>
                  <a:lnTo>
                    <a:pt x="35" y="311"/>
                  </a:lnTo>
                  <a:lnTo>
                    <a:pt x="44" y="310"/>
                  </a:lnTo>
                  <a:lnTo>
                    <a:pt x="53" y="307"/>
                  </a:lnTo>
                  <a:lnTo>
                    <a:pt x="62" y="305"/>
                  </a:lnTo>
                  <a:lnTo>
                    <a:pt x="71" y="302"/>
                  </a:lnTo>
                  <a:lnTo>
                    <a:pt x="79" y="300"/>
                  </a:lnTo>
                  <a:lnTo>
                    <a:pt x="85" y="299"/>
                  </a:lnTo>
                  <a:lnTo>
                    <a:pt x="99" y="299"/>
                  </a:lnTo>
                  <a:lnTo>
                    <a:pt x="115" y="299"/>
                  </a:lnTo>
                  <a:lnTo>
                    <a:pt x="129" y="300"/>
                  </a:lnTo>
                  <a:lnTo>
                    <a:pt x="144" y="300"/>
                  </a:lnTo>
                  <a:lnTo>
                    <a:pt x="159" y="301"/>
                  </a:lnTo>
                  <a:lnTo>
                    <a:pt x="174" y="302"/>
                  </a:lnTo>
                  <a:lnTo>
                    <a:pt x="188" y="302"/>
                  </a:lnTo>
                  <a:lnTo>
                    <a:pt x="203" y="303"/>
                  </a:lnTo>
                  <a:lnTo>
                    <a:pt x="218" y="304"/>
                  </a:lnTo>
                  <a:lnTo>
                    <a:pt x="232" y="305"/>
                  </a:lnTo>
                  <a:lnTo>
                    <a:pt x="248" y="306"/>
                  </a:lnTo>
                  <a:lnTo>
                    <a:pt x="262" y="307"/>
                  </a:lnTo>
                  <a:lnTo>
                    <a:pt x="278" y="309"/>
                  </a:lnTo>
                  <a:lnTo>
                    <a:pt x="292" y="310"/>
                  </a:lnTo>
                  <a:lnTo>
                    <a:pt x="308" y="311"/>
                  </a:lnTo>
                  <a:lnTo>
                    <a:pt x="322" y="312"/>
                  </a:lnTo>
                  <a:lnTo>
                    <a:pt x="331" y="313"/>
                  </a:lnTo>
                  <a:lnTo>
                    <a:pt x="336" y="315"/>
                  </a:lnTo>
                  <a:lnTo>
                    <a:pt x="342" y="316"/>
                  </a:lnTo>
                  <a:lnTo>
                    <a:pt x="347" y="317"/>
                  </a:lnTo>
                  <a:lnTo>
                    <a:pt x="360" y="337"/>
                  </a:lnTo>
                  <a:lnTo>
                    <a:pt x="363" y="364"/>
                  </a:lnTo>
                  <a:lnTo>
                    <a:pt x="361" y="392"/>
                  </a:lnTo>
                  <a:lnTo>
                    <a:pt x="357" y="418"/>
                  </a:lnTo>
                  <a:lnTo>
                    <a:pt x="354" y="428"/>
                  </a:lnTo>
                  <a:lnTo>
                    <a:pt x="349" y="439"/>
                  </a:lnTo>
                  <a:lnTo>
                    <a:pt x="343" y="453"/>
                  </a:lnTo>
                  <a:lnTo>
                    <a:pt x="336" y="466"/>
                  </a:lnTo>
                  <a:lnTo>
                    <a:pt x="328" y="479"/>
                  </a:lnTo>
                  <a:lnTo>
                    <a:pt x="319" y="489"/>
                  </a:lnTo>
                  <a:lnTo>
                    <a:pt x="310" y="496"/>
                  </a:lnTo>
                  <a:lnTo>
                    <a:pt x="299" y="498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19" name="Freeform 29"/>
            <p:cNvSpPr>
              <a:spLocks/>
            </p:cNvSpPr>
            <p:nvPr/>
          </p:nvSpPr>
          <p:spPr bwMode="auto">
            <a:xfrm>
              <a:off x="3352" y="2137"/>
              <a:ext cx="146" cy="176"/>
            </a:xfrm>
            <a:custGeom>
              <a:avLst/>
              <a:gdLst>
                <a:gd name="T0" fmla="*/ 63 w 146"/>
                <a:gd name="T1" fmla="*/ 176 h 176"/>
                <a:gd name="T2" fmla="*/ 49 w 146"/>
                <a:gd name="T3" fmla="*/ 172 h 176"/>
                <a:gd name="T4" fmla="*/ 51 w 146"/>
                <a:gd name="T5" fmla="*/ 166 h 176"/>
                <a:gd name="T6" fmla="*/ 68 w 146"/>
                <a:gd name="T7" fmla="*/ 165 h 176"/>
                <a:gd name="T8" fmla="*/ 87 w 146"/>
                <a:gd name="T9" fmla="*/ 162 h 176"/>
                <a:gd name="T10" fmla="*/ 101 w 146"/>
                <a:gd name="T11" fmla="*/ 154 h 176"/>
                <a:gd name="T12" fmla="*/ 95 w 146"/>
                <a:gd name="T13" fmla="*/ 150 h 176"/>
                <a:gd name="T14" fmla="*/ 73 w 146"/>
                <a:gd name="T15" fmla="*/ 154 h 176"/>
                <a:gd name="T16" fmla="*/ 50 w 146"/>
                <a:gd name="T17" fmla="*/ 157 h 176"/>
                <a:gd name="T18" fmla="*/ 29 w 146"/>
                <a:gd name="T19" fmla="*/ 156 h 176"/>
                <a:gd name="T20" fmla="*/ 25 w 146"/>
                <a:gd name="T21" fmla="*/ 146 h 176"/>
                <a:gd name="T22" fmla="*/ 51 w 146"/>
                <a:gd name="T23" fmla="*/ 138 h 176"/>
                <a:gd name="T24" fmla="*/ 85 w 146"/>
                <a:gd name="T25" fmla="*/ 135 h 176"/>
                <a:gd name="T26" fmla="*/ 109 w 146"/>
                <a:gd name="T27" fmla="*/ 127 h 176"/>
                <a:gd name="T28" fmla="*/ 103 w 146"/>
                <a:gd name="T29" fmla="*/ 119 h 176"/>
                <a:gd name="T30" fmla="*/ 68 w 146"/>
                <a:gd name="T31" fmla="*/ 124 h 176"/>
                <a:gd name="T32" fmla="*/ 28 w 146"/>
                <a:gd name="T33" fmla="*/ 130 h 176"/>
                <a:gd name="T34" fmla="*/ 1 w 146"/>
                <a:gd name="T35" fmla="*/ 125 h 176"/>
                <a:gd name="T36" fmla="*/ 7 w 146"/>
                <a:gd name="T37" fmla="*/ 115 h 176"/>
                <a:gd name="T38" fmla="*/ 36 w 146"/>
                <a:gd name="T39" fmla="*/ 110 h 176"/>
                <a:gd name="T40" fmla="*/ 71 w 146"/>
                <a:gd name="T41" fmla="*/ 103 h 176"/>
                <a:gd name="T42" fmla="*/ 97 w 146"/>
                <a:gd name="T43" fmla="*/ 95 h 176"/>
                <a:gd name="T44" fmla="*/ 98 w 146"/>
                <a:gd name="T45" fmla="*/ 89 h 176"/>
                <a:gd name="T46" fmla="*/ 90 w 146"/>
                <a:gd name="T47" fmla="*/ 88 h 176"/>
                <a:gd name="T48" fmla="*/ 80 w 146"/>
                <a:gd name="T49" fmla="*/ 90 h 176"/>
                <a:gd name="T50" fmla="*/ 71 w 146"/>
                <a:gd name="T51" fmla="*/ 92 h 176"/>
                <a:gd name="T52" fmla="*/ 62 w 146"/>
                <a:gd name="T53" fmla="*/ 95 h 176"/>
                <a:gd name="T54" fmla="*/ 44 w 146"/>
                <a:gd name="T55" fmla="*/ 98 h 176"/>
                <a:gd name="T56" fmla="*/ 28 w 146"/>
                <a:gd name="T57" fmla="*/ 98 h 176"/>
                <a:gd name="T58" fmla="*/ 16 w 146"/>
                <a:gd name="T59" fmla="*/ 92 h 176"/>
                <a:gd name="T60" fmla="*/ 20 w 146"/>
                <a:gd name="T61" fmla="*/ 81 h 176"/>
                <a:gd name="T62" fmla="*/ 36 w 146"/>
                <a:gd name="T63" fmla="*/ 77 h 176"/>
                <a:gd name="T64" fmla="*/ 56 w 146"/>
                <a:gd name="T65" fmla="*/ 75 h 176"/>
                <a:gd name="T66" fmla="*/ 72 w 146"/>
                <a:gd name="T67" fmla="*/ 72 h 176"/>
                <a:gd name="T68" fmla="*/ 85 w 146"/>
                <a:gd name="T69" fmla="*/ 67 h 176"/>
                <a:gd name="T70" fmla="*/ 94 w 146"/>
                <a:gd name="T71" fmla="*/ 67 h 176"/>
                <a:gd name="T72" fmla="*/ 101 w 146"/>
                <a:gd name="T73" fmla="*/ 65 h 176"/>
                <a:gd name="T74" fmla="*/ 102 w 146"/>
                <a:gd name="T75" fmla="*/ 64 h 176"/>
                <a:gd name="T76" fmla="*/ 101 w 146"/>
                <a:gd name="T77" fmla="*/ 60 h 176"/>
                <a:gd name="T78" fmla="*/ 99 w 146"/>
                <a:gd name="T79" fmla="*/ 57 h 176"/>
                <a:gd name="T80" fmla="*/ 98 w 146"/>
                <a:gd name="T81" fmla="*/ 51 h 176"/>
                <a:gd name="T82" fmla="*/ 96 w 146"/>
                <a:gd name="T83" fmla="*/ 42 h 176"/>
                <a:gd name="T84" fmla="*/ 94 w 146"/>
                <a:gd name="T85" fmla="*/ 27 h 176"/>
                <a:gd name="T86" fmla="*/ 97 w 146"/>
                <a:gd name="T87" fmla="*/ 9 h 176"/>
                <a:gd name="T88" fmla="*/ 98 w 146"/>
                <a:gd name="T89" fmla="*/ 0 h 176"/>
                <a:gd name="T90" fmla="*/ 98 w 146"/>
                <a:gd name="T91" fmla="*/ 0 h 176"/>
                <a:gd name="T92" fmla="*/ 102 w 146"/>
                <a:gd name="T93" fmla="*/ 12 h 176"/>
                <a:gd name="T94" fmla="*/ 114 w 146"/>
                <a:gd name="T95" fmla="*/ 36 h 176"/>
                <a:gd name="T96" fmla="*/ 128 w 146"/>
                <a:gd name="T97" fmla="*/ 59 h 176"/>
                <a:gd name="T98" fmla="*/ 141 w 146"/>
                <a:gd name="T99" fmla="*/ 84 h 176"/>
                <a:gd name="T100" fmla="*/ 145 w 146"/>
                <a:gd name="T101" fmla="*/ 115 h 176"/>
                <a:gd name="T102" fmla="*/ 136 w 146"/>
                <a:gd name="T103" fmla="*/ 143 h 176"/>
                <a:gd name="T104" fmla="*/ 118 w 146"/>
                <a:gd name="T105" fmla="*/ 162 h 176"/>
                <a:gd name="T106" fmla="*/ 90 w 146"/>
                <a:gd name="T107" fmla="*/ 173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6"/>
                <a:gd name="T163" fmla="*/ 0 h 176"/>
                <a:gd name="T164" fmla="*/ 146 w 146"/>
                <a:gd name="T165" fmla="*/ 176 h 1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6" h="176">
                  <a:moveTo>
                    <a:pt x="72" y="176"/>
                  </a:moveTo>
                  <a:lnTo>
                    <a:pt x="63" y="176"/>
                  </a:lnTo>
                  <a:lnTo>
                    <a:pt x="55" y="175"/>
                  </a:lnTo>
                  <a:lnTo>
                    <a:pt x="49" y="172"/>
                  </a:lnTo>
                  <a:lnTo>
                    <a:pt x="44" y="166"/>
                  </a:lnTo>
                  <a:lnTo>
                    <a:pt x="51" y="166"/>
                  </a:lnTo>
                  <a:lnTo>
                    <a:pt x="59" y="165"/>
                  </a:lnTo>
                  <a:lnTo>
                    <a:pt x="68" y="165"/>
                  </a:lnTo>
                  <a:lnTo>
                    <a:pt x="77" y="163"/>
                  </a:lnTo>
                  <a:lnTo>
                    <a:pt x="87" y="162"/>
                  </a:lnTo>
                  <a:lnTo>
                    <a:pt x="95" y="159"/>
                  </a:lnTo>
                  <a:lnTo>
                    <a:pt x="101" y="154"/>
                  </a:lnTo>
                  <a:lnTo>
                    <a:pt x="104" y="148"/>
                  </a:lnTo>
                  <a:lnTo>
                    <a:pt x="95" y="150"/>
                  </a:lnTo>
                  <a:lnTo>
                    <a:pt x="85" y="152"/>
                  </a:lnTo>
                  <a:lnTo>
                    <a:pt x="73" y="154"/>
                  </a:lnTo>
                  <a:lnTo>
                    <a:pt x="61" y="156"/>
                  </a:lnTo>
                  <a:lnTo>
                    <a:pt x="50" y="157"/>
                  </a:lnTo>
                  <a:lnTo>
                    <a:pt x="39" y="157"/>
                  </a:lnTo>
                  <a:lnTo>
                    <a:pt x="29" y="156"/>
                  </a:lnTo>
                  <a:lnTo>
                    <a:pt x="21" y="153"/>
                  </a:lnTo>
                  <a:lnTo>
                    <a:pt x="25" y="146"/>
                  </a:lnTo>
                  <a:lnTo>
                    <a:pt x="35" y="141"/>
                  </a:lnTo>
                  <a:lnTo>
                    <a:pt x="51" y="138"/>
                  </a:lnTo>
                  <a:lnTo>
                    <a:pt x="67" y="136"/>
                  </a:lnTo>
                  <a:lnTo>
                    <a:pt x="85" y="135"/>
                  </a:lnTo>
                  <a:lnTo>
                    <a:pt x="99" y="132"/>
                  </a:lnTo>
                  <a:lnTo>
                    <a:pt x="109" y="127"/>
                  </a:lnTo>
                  <a:lnTo>
                    <a:pt x="113" y="119"/>
                  </a:lnTo>
                  <a:lnTo>
                    <a:pt x="103" y="119"/>
                  </a:lnTo>
                  <a:lnTo>
                    <a:pt x="88" y="121"/>
                  </a:lnTo>
                  <a:lnTo>
                    <a:pt x="68" y="124"/>
                  </a:lnTo>
                  <a:lnTo>
                    <a:pt x="48" y="128"/>
                  </a:lnTo>
                  <a:lnTo>
                    <a:pt x="28" y="130"/>
                  </a:lnTo>
                  <a:lnTo>
                    <a:pt x="11" y="130"/>
                  </a:lnTo>
                  <a:lnTo>
                    <a:pt x="1" y="125"/>
                  </a:lnTo>
                  <a:lnTo>
                    <a:pt x="0" y="117"/>
                  </a:lnTo>
                  <a:lnTo>
                    <a:pt x="7" y="115"/>
                  </a:lnTo>
                  <a:lnTo>
                    <a:pt x="20" y="113"/>
                  </a:lnTo>
                  <a:lnTo>
                    <a:pt x="36" y="110"/>
                  </a:lnTo>
                  <a:lnTo>
                    <a:pt x="54" y="106"/>
                  </a:lnTo>
                  <a:lnTo>
                    <a:pt x="71" y="103"/>
                  </a:lnTo>
                  <a:lnTo>
                    <a:pt x="87" y="99"/>
                  </a:lnTo>
                  <a:lnTo>
                    <a:pt x="97" y="95"/>
                  </a:lnTo>
                  <a:lnTo>
                    <a:pt x="101" y="90"/>
                  </a:lnTo>
                  <a:lnTo>
                    <a:pt x="98" y="89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5" y="89"/>
                  </a:lnTo>
                  <a:lnTo>
                    <a:pt x="80" y="90"/>
                  </a:lnTo>
                  <a:lnTo>
                    <a:pt x="75" y="91"/>
                  </a:lnTo>
                  <a:lnTo>
                    <a:pt x="71" y="92"/>
                  </a:lnTo>
                  <a:lnTo>
                    <a:pt x="69" y="94"/>
                  </a:lnTo>
                  <a:lnTo>
                    <a:pt x="62" y="95"/>
                  </a:lnTo>
                  <a:lnTo>
                    <a:pt x="54" y="97"/>
                  </a:lnTo>
                  <a:lnTo>
                    <a:pt x="44" y="98"/>
                  </a:lnTo>
                  <a:lnTo>
                    <a:pt x="36" y="98"/>
                  </a:lnTo>
                  <a:lnTo>
                    <a:pt x="28" y="98"/>
                  </a:lnTo>
                  <a:lnTo>
                    <a:pt x="21" y="96"/>
                  </a:lnTo>
                  <a:lnTo>
                    <a:pt x="16" y="92"/>
                  </a:lnTo>
                  <a:lnTo>
                    <a:pt x="12" y="86"/>
                  </a:lnTo>
                  <a:lnTo>
                    <a:pt x="20" y="81"/>
                  </a:lnTo>
                  <a:lnTo>
                    <a:pt x="28" y="79"/>
                  </a:lnTo>
                  <a:lnTo>
                    <a:pt x="36" y="77"/>
                  </a:lnTo>
                  <a:lnTo>
                    <a:pt x="47" y="76"/>
                  </a:lnTo>
                  <a:lnTo>
                    <a:pt x="56" y="75"/>
                  </a:lnTo>
                  <a:lnTo>
                    <a:pt x="64" y="74"/>
                  </a:lnTo>
                  <a:lnTo>
                    <a:pt x="72" y="72"/>
                  </a:lnTo>
                  <a:lnTo>
                    <a:pt x="80" y="68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4" y="67"/>
                  </a:lnTo>
                  <a:lnTo>
                    <a:pt x="101" y="66"/>
                  </a:lnTo>
                  <a:lnTo>
                    <a:pt x="101" y="65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1" y="60"/>
                  </a:lnTo>
                  <a:lnTo>
                    <a:pt x="100" y="59"/>
                  </a:lnTo>
                  <a:lnTo>
                    <a:pt x="99" y="57"/>
                  </a:lnTo>
                  <a:lnTo>
                    <a:pt x="98" y="56"/>
                  </a:lnTo>
                  <a:lnTo>
                    <a:pt x="98" y="51"/>
                  </a:lnTo>
                  <a:lnTo>
                    <a:pt x="97" y="46"/>
                  </a:lnTo>
                  <a:lnTo>
                    <a:pt x="96" y="42"/>
                  </a:lnTo>
                  <a:lnTo>
                    <a:pt x="93" y="38"/>
                  </a:lnTo>
                  <a:lnTo>
                    <a:pt x="94" y="27"/>
                  </a:lnTo>
                  <a:lnTo>
                    <a:pt x="95" y="18"/>
                  </a:lnTo>
                  <a:lnTo>
                    <a:pt x="97" y="9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12"/>
                  </a:lnTo>
                  <a:lnTo>
                    <a:pt x="107" y="23"/>
                  </a:lnTo>
                  <a:lnTo>
                    <a:pt x="114" y="36"/>
                  </a:lnTo>
                  <a:lnTo>
                    <a:pt x="121" y="47"/>
                  </a:lnTo>
                  <a:lnTo>
                    <a:pt x="128" y="59"/>
                  </a:lnTo>
                  <a:lnTo>
                    <a:pt x="135" y="72"/>
                  </a:lnTo>
                  <a:lnTo>
                    <a:pt x="141" y="84"/>
                  </a:lnTo>
                  <a:lnTo>
                    <a:pt x="146" y="98"/>
                  </a:lnTo>
                  <a:lnTo>
                    <a:pt x="145" y="115"/>
                  </a:lnTo>
                  <a:lnTo>
                    <a:pt x="141" y="131"/>
                  </a:lnTo>
                  <a:lnTo>
                    <a:pt x="136" y="143"/>
                  </a:lnTo>
                  <a:lnTo>
                    <a:pt x="128" y="153"/>
                  </a:lnTo>
                  <a:lnTo>
                    <a:pt x="118" y="162"/>
                  </a:lnTo>
                  <a:lnTo>
                    <a:pt x="105" y="169"/>
                  </a:lnTo>
                  <a:lnTo>
                    <a:pt x="90" y="173"/>
                  </a:lnTo>
                  <a:lnTo>
                    <a:pt x="72" y="176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20" name="Freeform 30"/>
            <p:cNvSpPr>
              <a:spLocks/>
            </p:cNvSpPr>
            <p:nvPr/>
          </p:nvSpPr>
          <p:spPr bwMode="auto">
            <a:xfrm>
              <a:off x="3053" y="2279"/>
              <a:ext cx="87" cy="30"/>
            </a:xfrm>
            <a:custGeom>
              <a:avLst/>
              <a:gdLst>
                <a:gd name="T0" fmla="*/ 0 w 87"/>
                <a:gd name="T1" fmla="*/ 30 h 30"/>
                <a:gd name="T2" fmla="*/ 2 w 87"/>
                <a:gd name="T3" fmla="*/ 27 h 30"/>
                <a:gd name="T4" fmla="*/ 3 w 87"/>
                <a:gd name="T5" fmla="*/ 23 h 30"/>
                <a:gd name="T6" fmla="*/ 5 w 87"/>
                <a:gd name="T7" fmla="*/ 18 h 30"/>
                <a:gd name="T8" fmla="*/ 8 w 87"/>
                <a:gd name="T9" fmla="*/ 10 h 30"/>
                <a:gd name="T10" fmla="*/ 10 w 87"/>
                <a:gd name="T11" fmla="*/ 10 h 30"/>
                <a:gd name="T12" fmla="*/ 15 w 87"/>
                <a:gd name="T13" fmla="*/ 10 h 30"/>
                <a:gd name="T14" fmla="*/ 24 w 87"/>
                <a:gd name="T15" fmla="*/ 10 h 30"/>
                <a:gd name="T16" fmla="*/ 35 w 87"/>
                <a:gd name="T17" fmla="*/ 10 h 30"/>
                <a:gd name="T18" fmla="*/ 41 w 87"/>
                <a:gd name="T19" fmla="*/ 9 h 30"/>
                <a:gd name="T20" fmla="*/ 47 w 87"/>
                <a:gd name="T21" fmla="*/ 8 h 30"/>
                <a:gd name="T22" fmla="*/ 54 w 87"/>
                <a:gd name="T23" fmla="*/ 7 h 30"/>
                <a:gd name="T24" fmla="*/ 60 w 87"/>
                <a:gd name="T25" fmla="*/ 5 h 30"/>
                <a:gd name="T26" fmla="*/ 67 w 87"/>
                <a:gd name="T27" fmla="*/ 4 h 30"/>
                <a:gd name="T28" fmla="*/ 73 w 87"/>
                <a:gd name="T29" fmla="*/ 3 h 30"/>
                <a:gd name="T30" fmla="*/ 80 w 87"/>
                <a:gd name="T31" fmla="*/ 1 h 30"/>
                <a:gd name="T32" fmla="*/ 87 w 87"/>
                <a:gd name="T33" fmla="*/ 0 h 30"/>
                <a:gd name="T34" fmla="*/ 82 w 87"/>
                <a:gd name="T35" fmla="*/ 6 h 30"/>
                <a:gd name="T36" fmla="*/ 74 w 87"/>
                <a:gd name="T37" fmla="*/ 11 h 30"/>
                <a:gd name="T38" fmla="*/ 62 w 87"/>
                <a:gd name="T39" fmla="*/ 15 h 30"/>
                <a:gd name="T40" fmla="*/ 48 w 87"/>
                <a:gd name="T41" fmla="*/ 20 h 30"/>
                <a:gd name="T42" fmla="*/ 33 w 87"/>
                <a:gd name="T43" fmla="*/ 23 h 30"/>
                <a:gd name="T44" fmla="*/ 20 w 87"/>
                <a:gd name="T45" fmla="*/ 26 h 30"/>
                <a:gd name="T46" fmla="*/ 8 w 87"/>
                <a:gd name="T47" fmla="*/ 28 h 30"/>
                <a:gd name="T48" fmla="*/ 0 w 87"/>
                <a:gd name="T49" fmla="*/ 3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30"/>
                <a:gd name="T77" fmla="*/ 87 w 87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30">
                  <a:moveTo>
                    <a:pt x="0" y="30"/>
                  </a:moveTo>
                  <a:lnTo>
                    <a:pt x="2" y="27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4" y="10"/>
                  </a:lnTo>
                  <a:lnTo>
                    <a:pt x="35" y="10"/>
                  </a:lnTo>
                  <a:lnTo>
                    <a:pt x="41" y="9"/>
                  </a:lnTo>
                  <a:lnTo>
                    <a:pt x="47" y="8"/>
                  </a:lnTo>
                  <a:lnTo>
                    <a:pt x="54" y="7"/>
                  </a:lnTo>
                  <a:lnTo>
                    <a:pt x="60" y="5"/>
                  </a:lnTo>
                  <a:lnTo>
                    <a:pt x="67" y="4"/>
                  </a:lnTo>
                  <a:lnTo>
                    <a:pt x="73" y="3"/>
                  </a:lnTo>
                  <a:lnTo>
                    <a:pt x="80" y="1"/>
                  </a:lnTo>
                  <a:lnTo>
                    <a:pt x="87" y="0"/>
                  </a:lnTo>
                  <a:lnTo>
                    <a:pt x="82" y="6"/>
                  </a:lnTo>
                  <a:lnTo>
                    <a:pt x="74" y="11"/>
                  </a:lnTo>
                  <a:lnTo>
                    <a:pt x="62" y="15"/>
                  </a:lnTo>
                  <a:lnTo>
                    <a:pt x="48" y="20"/>
                  </a:lnTo>
                  <a:lnTo>
                    <a:pt x="33" y="23"/>
                  </a:lnTo>
                  <a:lnTo>
                    <a:pt x="20" y="26"/>
                  </a:lnTo>
                  <a:lnTo>
                    <a:pt x="8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21" name="Freeform 31"/>
            <p:cNvSpPr>
              <a:spLocks/>
            </p:cNvSpPr>
            <p:nvPr/>
          </p:nvSpPr>
          <p:spPr bwMode="auto">
            <a:xfrm>
              <a:off x="3189" y="1887"/>
              <a:ext cx="266" cy="422"/>
            </a:xfrm>
            <a:custGeom>
              <a:avLst/>
              <a:gdLst>
                <a:gd name="T0" fmla="*/ 145 w 266"/>
                <a:gd name="T1" fmla="*/ 421 h 422"/>
                <a:gd name="T2" fmla="*/ 115 w 266"/>
                <a:gd name="T3" fmla="*/ 418 h 422"/>
                <a:gd name="T4" fmla="*/ 83 w 266"/>
                <a:gd name="T5" fmla="*/ 414 h 422"/>
                <a:gd name="T6" fmla="*/ 55 w 266"/>
                <a:gd name="T7" fmla="*/ 406 h 422"/>
                <a:gd name="T8" fmla="*/ 38 w 266"/>
                <a:gd name="T9" fmla="*/ 401 h 422"/>
                <a:gd name="T10" fmla="*/ 22 w 266"/>
                <a:gd name="T11" fmla="*/ 397 h 422"/>
                <a:gd name="T12" fmla="*/ 7 w 266"/>
                <a:gd name="T13" fmla="*/ 390 h 422"/>
                <a:gd name="T14" fmla="*/ 0 w 266"/>
                <a:gd name="T15" fmla="*/ 378 h 422"/>
                <a:gd name="T16" fmla="*/ 3 w 266"/>
                <a:gd name="T17" fmla="*/ 300 h 422"/>
                <a:gd name="T18" fmla="*/ 5 w 266"/>
                <a:gd name="T19" fmla="*/ 156 h 422"/>
                <a:gd name="T20" fmla="*/ 27 w 266"/>
                <a:gd name="T21" fmla="*/ 71 h 422"/>
                <a:gd name="T22" fmla="*/ 46 w 266"/>
                <a:gd name="T23" fmla="*/ 44 h 422"/>
                <a:gd name="T24" fmla="*/ 68 w 266"/>
                <a:gd name="T25" fmla="*/ 23 h 422"/>
                <a:gd name="T26" fmla="*/ 94 w 266"/>
                <a:gd name="T27" fmla="*/ 9 h 422"/>
                <a:gd name="T28" fmla="*/ 122 w 266"/>
                <a:gd name="T29" fmla="*/ 1 h 422"/>
                <a:gd name="T30" fmla="*/ 152 w 266"/>
                <a:gd name="T31" fmla="*/ 1 h 422"/>
                <a:gd name="T32" fmla="*/ 182 w 266"/>
                <a:gd name="T33" fmla="*/ 7 h 422"/>
                <a:gd name="T34" fmla="*/ 213 w 266"/>
                <a:gd name="T35" fmla="*/ 20 h 422"/>
                <a:gd name="T36" fmla="*/ 247 w 266"/>
                <a:gd name="T37" fmla="*/ 50 h 422"/>
                <a:gd name="T38" fmla="*/ 264 w 266"/>
                <a:gd name="T39" fmla="*/ 106 h 422"/>
                <a:gd name="T40" fmla="*/ 264 w 266"/>
                <a:gd name="T41" fmla="*/ 170 h 422"/>
                <a:gd name="T42" fmla="*/ 255 w 266"/>
                <a:gd name="T43" fmla="*/ 231 h 422"/>
                <a:gd name="T44" fmla="*/ 249 w 266"/>
                <a:gd name="T45" fmla="*/ 274 h 422"/>
                <a:gd name="T46" fmla="*/ 247 w 266"/>
                <a:gd name="T47" fmla="*/ 295 h 422"/>
                <a:gd name="T48" fmla="*/ 243 w 266"/>
                <a:gd name="T49" fmla="*/ 305 h 422"/>
                <a:gd name="T50" fmla="*/ 229 w 266"/>
                <a:gd name="T51" fmla="*/ 313 h 422"/>
                <a:gd name="T52" fmla="*/ 211 w 266"/>
                <a:gd name="T53" fmla="*/ 318 h 422"/>
                <a:gd name="T54" fmla="*/ 193 w 266"/>
                <a:gd name="T55" fmla="*/ 320 h 422"/>
                <a:gd name="T56" fmla="*/ 175 w 266"/>
                <a:gd name="T57" fmla="*/ 326 h 422"/>
                <a:gd name="T58" fmla="*/ 167 w 266"/>
                <a:gd name="T59" fmla="*/ 336 h 422"/>
                <a:gd name="T60" fmla="*/ 169 w 266"/>
                <a:gd name="T61" fmla="*/ 347 h 422"/>
                <a:gd name="T62" fmla="*/ 172 w 266"/>
                <a:gd name="T63" fmla="*/ 351 h 422"/>
                <a:gd name="T64" fmla="*/ 174 w 266"/>
                <a:gd name="T65" fmla="*/ 354 h 422"/>
                <a:gd name="T66" fmla="*/ 161 w 266"/>
                <a:gd name="T67" fmla="*/ 360 h 422"/>
                <a:gd name="T68" fmla="*/ 153 w 266"/>
                <a:gd name="T69" fmla="*/ 369 h 422"/>
                <a:gd name="T70" fmla="*/ 155 w 266"/>
                <a:gd name="T71" fmla="*/ 380 h 422"/>
                <a:gd name="T72" fmla="*/ 168 w 266"/>
                <a:gd name="T73" fmla="*/ 388 h 422"/>
                <a:gd name="T74" fmla="*/ 174 w 266"/>
                <a:gd name="T75" fmla="*/ 388 h 422"/>
                <a:gd name="T76" fmla="*/ 181 w 266"/>
                <a:gd name="T77" fmla="*/ 389 h 422"/>
                <a:gd name="T78" fmla="*/ 177 w 266"/>
                <a:gd name="T79" fmla="*/ 404 h 422"/>
                <a:gd name="T80" fmla="*/ 190 w 266"/>
                <a:gd name="T81" fmla="*/ 415 h 422"/>
                <a:gd name="T82" fmla="*/ 197 w 266"/>
                <a:gd name="T83" fmla="*/ 415 h 422"/>
                <a:gd name="T84" fmla="*/ 200 w 266"/>
                <a:gd name="T85" fmla="*/ 421 h 422"/>
                <a:gd name="T86" fmla="*/ 190 w 266"/>
                <a:gd name="T87" fmla="*/ 421 h 422"/>
                <a:gd name="T88" fmla="*/ 179 w 266"/>
                <a:gd name="T89" fmla="*/ 421 h 422"/>
                <a:gd name="T90" fmla="*/ 168 w 266"/>
                <a:gd name="T91" fmla="*/ 421 h 422"/>
                <a:gd name="T92" fmla="*/ 157 w 266"/>
                <a:gd name="T93" fmla="*/ 422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6"/>
                <a:gd name="T142" fmla="*/ 0 h 422"/>
                <a:gd name="T143" fmla="*/ 266 w 266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6" h="422">
                  <a:moveTo>
                    <a:pt x="157" y="422"/>
                  </a:moveTo>
                  <a:lnTo>
                    <a:pt x="145" y="421"/>
                  </a:lnTo>
                  <a:lnTo>
                    <a:pt x="130" y="419"/>
                  </a:lnTo>
                  <a:lnTo>
                    <a:pt x="115" y="418"/>
                  </a:lnTo>
                  <a:lnTo>
                    <a:pt x="98" y="416"/>
                  </a:lnTo>
                  <a:lnTo>
                    <a:pt x="83" y="414"/>
                  </a:lnTo>
                  <a:lnTo>
                    <a:pt x="68" y="411"/>
                  </a:lnTo>
                  <a:lnTo>
                    <a:pt x="55" y="406"/>
                  </a:lnTo>
                  <a:lnTo>
                    <a:pt x="44" y="402"/>
                  </a:lnTo>
                  <a:lnTo>
                    <a:pt x="38" y="401"/>
                  </a:lnTo>
                  <a:lnTo>
                    <a:pt x="30" y="400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1" y="370"/>
                  </a:lnTo>
                  <a:lnTo>
                    <a:pt x="3" y="300"/>
                  </a:lnTo>
                  <a:lnTo>
                    <a:pt x="2" y="227"/>
                  </a:lnTo>
                  <a:lnTo>
                    <a:pt x="5" y="156"/>
                  </a:lnTo>
                  <a:lnTo>
                    <a:pt x="19" y="88"/>
                  </a:lnTo>
                  <a:lnTo>
                    <a:pt x="27" y="71"/>
                  </a:lnTo>
                  <a:lnTo>
                    <a:pt x="35" y="57"/>
                  </a:lnTo>
                  <a:lnTo>
                    <a:pt x="46" y="44"/>
                  </a:lnTo>
                  <a:lnTo>
                    <a:pt x="57" y="33"/>
                  </a:lnTo>
                  <a:lnTo>
                    <a:pt x="68" y="23"/>
                  </a:lnTo>
                  <a:lnTo>
                    <a:pt x="81" y="15"/>
                  </a:lnTo>
                  <a:lnTo>
                    <a:pt x="94" y="9"/>
                  </a:lnTo>
                  <a:lnTo>
                    <a:pt x="107" y="4"/>
                  </a:lnTo>
                  <a:lnTo>
                    <a:pt x="122" y="1"/>
                  </a:lnTo>
                  <a:lnTo>
                    <a:pt x="136" y="0"/>
                  </a:lnTo>
                  <a:lnTo>
                    <a:pt x="152" y="1"/>
                  </a:lnTo>
                  <a:lnTo>
                    <a:pt x="166" y="3"/>
                  </a:lnTo>
                  <a:lnTo>
                    <a:pt x="182" y="7"/>
                  </a:lnTo>
                  <a:lnTo>
                    <a:pt x="197" y="13"/>
                  </a:lnTo>
                  <a:lnTo>
                    <a:pt x="213" y="20"/>
                  </a:lnTo>
                  <a:lnTo>
                    <a:pt x="228" y="30"/>
                  </a:lnTo>
                  <a:lnTo>
                    <a:pt x="247" y="50"/>
                  </a:lnTo>
                  <a:lnTo>
                    <a:pt x="258" y="76"/>
                  </a:lnTo>
                  <a:lnTo>
                    <a:pt x="264" y="106"/>
                  </a:lnTo>
                  <a:lnTo>
                    <a:pt x="266" y="137"/>
                  </a:lnTo>
                  <a:lnTo>
                    <a:pt x="264" y="170"/>
                  </a:lnTo>
                  <a:lnTo>
                    <a:pt x="261" y="202"/>
                  </a:lnTo>
                  <a:lnTo>
                    <a:pt x="255" y="231"/>
                  </a:lnTo>
                  <a:lnTo>
                    <a:pt x="250" y="257"/>
                  </a:lnTo>
                  <a:lnTo>
                    <a:pt x="249" y="274"/>
                  </a:lnTo>
                  <a:lnTo>
                    <a:pt x="248" y="287"/>
                  </a:lnTo>
                  <a:lnTo>
                    <a:pt x="247" y="295"/>
                  </a:lnTo>
                  <a:lnTo>
                    <a:pt x="246" y="301"/>
                  </a:lnTo>
                  <a:lnTo>
                    <a:pt x="243" y="305"/>
                  </a:lnTo>
                  <a:lnTo>
                    <a:pt x="237" y="309"/>
                  </a:lnTo>
                  <a:lnTo>
                    <a:pt x="229" y="313"/>
                  </a:lnTo>
                  <a:lnTo>
                    <a:pt x="217" y="317"/>
                  </a:lnTo>
                  <a:lnTo>
                    <a:pt x="211" y="318"/>
                  </a:lnTo>
                  <a:lnTo>
                    <a:pt x="201" y="318"/>
                  </a:lnTo>
                  <a:lnTo>
                    <a:pt x="193" y="320"/>
                  </a:lnTo>
                  <a:lnTo>
                    <a:pt x="184" y="322"/>
                  </a:lnTo>
                  <a:lnTo>
                    <a:pt x="175" y="326"/>
                  </a:lnTo>
                  <a:lnTo>
                    <a:pt x="170" y="330"/>
                  </a:lnTo>
                  <a:lnTo>
                    <a:pt x="167" y="336"/>
                  </a:lnTo>
                  <a:lnTo>
                    <a:pt x="168" y="345"/>
                  </a:lnTo>
                  <a:lnTo>
                    <a:pt x="169" y="347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4" y="353"/>
                  </a:lnTo>
                  <a:lnTo>
                    <a:pt x="174" y="354"/>
                  </a:lnTo>
                  <a:lnTo>
                    <a:pt x="167" y="356"/>
                  </a:lnTo>
                  <a:lnTo>
                    <a:pt x="161" y="360"/>
                  </a:lnTo>
                  <a:lnTo>
                    <a:pt x="156" y="364"/>
                  </a:lnTo>
                  <a:lnTo>
                    <a:pt x="153" y="369"/>
                  </a:lnTo>
                  <a:lnTo>
                    <a:pt x="153" y="374"/>
                  </a:lnTo>
                  <a:lnTo>
                    <a:pt x="155" y="380"/>
                  </a:lnTo>
                  <a:lnTo>
                    <a:pt x="160" y="384"/>
                  </a:lnTo>
                  <a:lnTo>
                    <a:pt x="168" y="388"/>
                  </a:lnTo>
                  <a:lnTo>
                    <a:pt x="171" y="388"/>
                  </a:lnTo>
                  <a:lnTo>
                    <a:pt x="174" y="388"/>
                  </a:lnTo>
                  <a:lnTo>
                    <a:pt x="178" y="388"/>
                  </a:lnTo>
                  <a:lnTo>
                    <a:pt x="181" y="389"/>
                  </a:lnTo>
                  <a:lnTo>
                    <a:pt x="175" y="397"/>
                  </a:lnTo>
                  <a:lnTo>
                    <a:pt x="177" y="404"/>
                  </a:lnTo>
                  <a:lnTo>
                    <a:pt x="181" y="411"/>
                  </a:lnTo>
                  <a:lnTo>
                    <a:pt x="190" y="415"/>
                  </a:lnTo>
                  <a:lnTo>
                    <a:pt x="194" y="415"/>
                  </a:lnTo>
                  <a:lnTo>
                    <a:pt x="197" y="415"/>
                  </a:lnTo>
                  <a:lnTo>
                    <a:pt x="199" y="417"/>
                  </a:lnTo>
                  <a:lnTo>
                    <a:pt x="200" y="421"/>
                  </a:lnTo>
                  <a:lnTo>
                    <a:pt x="195" y="421"/>
                  </a:lnTo>
                  <a:lnTo>
                    <a:pt x="190" y="421"/>
                  </a:lnTo>
                  <a:lnTo>
                    <a:pt x="184" y="421"/>
                  </a:lnTo>
                  <a:lnTo>
                    <a:pt x="179" y="421"/>
                  </a:lnTo>
                  <a:lnTo>
                    <a:pt x="173" y="421"/>
                  </a:lnTo>
                  <a:lnTo>
                    <a:pt x="168" y="421"/>
                  </a:lnTo>
                  <a:lnTo>
                    <a:pt x="162" y="422"/>
                  </a:lnTo>
                  <a:lnTo>
                    <a:pt x="157" y="422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22" name="Freeform 32"/>
            <p:cNvSpPr>
              <a:spLocks/>
            </p:cNvSpPr>
            <p:nvPr/>
          </p:nvSpPr>
          <p:spPr bwMode="auto">
            <a:xfrm>
              <a:off x="3064" y="2151"/>
              <a:ext cx="101" cy="131"/>
            </a:xfrm>
            <a:custGeom>
              <a:avLst/>
              <a:gdLst>
                <a:gd name="T0" fmla="*/ 4 w 101"/>
                <a:gd name="T1" fmla="*/ 131 h 131"/>
                <a:gd name="T2" fmla="*/ 1 w 101"/>
                <a:gd name="T3" fmla="*/ 131 h 131"/>
                <a:gd name="T4" fmla="*/ 5 w 101"/>
                <a:gd name="T5" fmla="*/ 105 h 131"/>
                <a:gd name="T6" fmla="*/ 8 w 101"/>
                <a:gd name="T7" fmla="*/ 51 h 131"/>
                <a:gd name="T8" fmla="*/ 4 w 101"/>
                <a:gd name="T9" fmla="*/ 22 h 131"/>
                <a:gd name="T10" fmla="*/ 21 w 101"/>
                <a:gd name="T11" fmla="*/ 12 h 131"/>
                <a:gd name="T12" fmla="*/ 44 w 101"/>
                <a:gd name="T13" fmla="*/ 5 h 131"/>
                <a:gd name="T14" fmla="*/ 63 w 101"/>
                <a:gd name="T15" fmla="*/ 1 h 131"/>
                <a:gd name="T16" fmla="*/ 73 w 101"/>
                <a:gd name="T17" fmla="*/ 0 h 131"/>
                <a:gd name="T18" fmla="*/ 80 w 101"/>
                <a:gd name="T19" fmla="*/ 0 h 131"/>
                <a:gd name="T20" fmla="*/ 80 w 101"/>
                <a:gd name="T21" fmla="*/ 6 h 131"/>
                <a:gd name="T22" fmla="*/ 70 w 101"/>
                <a:gd name="T23" fmla="*/ 12 h 131"/>
                <a:gd name="T24" fmla="*/ 61 w 101"/>
                <a:gd name="T25" fmla="*/ 18 h 131"/>
                <a:gd name="T26" fmla="*/ 54 w 101"/>
                <a:gd name="T27" fmla="*/ 24 h 131"/>
                <a:gd name="T28" fmla="*/ 53 w 101"/>
                <a:gd name="T29" fmla="*/ 30 h 131"/>
                <a:gd name="T30" fmla="*/ 56 w 101"/>
                <a:gd name="T31" fmla="*/ 30 h 131"/>
                <a:gd name="T32" fmla="*/ 64 w 101"/>
                <a:gd name="T33" fmla="*/ 25 h 131"/>
                <a:gd name="T34" fmla="*/ 79 w 101"/>
                <a:gd name="T35" fmla="*/ 18 h 131"/>
                <a:gd name="T36" fmla="*/ 87 w 101"/>
                <a:gd name="T37" fmla="*/ 22 h 131"/>
                <a:gd name="T38" fmla="*/ 87 w 101"/>
                <a:gd name="T39" fmla="*/ 38 h 131"/>
                <a:gd name="T40" fmla="*/ 82 w 101"/>
                <a:gd name="T41" fmla="*/ 53 h 131"/>
                <a:gd name="T42" fmla="*/ 90 w 101"/>
                <a:gd name="T43" fmla="*/ 54 h 131"/>
                <a:gd name="T44" fmla="*/ 96 w 101"/>
                <a:gd name="T45" fmla="*/ 46 h 131"/>
                <a:gd name="T46" fmla="*/ 96 w 101"/>
                <a:gd name="T47" fmla="*/ 41 h 131"/>
                <a:gd name="T48" fmla="*/ 97 w 101"/>
                <a:gd name="T49" fmla="*/ 36 h 131"/>
                <a:gd name="T50" fmla="*/ 98 w 101"/>
                <a:gd name="T51" fmla="*/ 57 h 131"/>
                <a:gd name="T52" fmla="*/ 89 w 101"/>
                <a:gd name="T53" fmla="*/ 75 h 131"/>
                <a:gd name="T54" fmla="*/ 85 w 101"/>
                <a:gd name="T55" fmla="*/ 78 h 131"/>
                <a:gd name="T56" fmla="*/ 83 w 101"/>
                <a:gd name="T57" fmla="*/ 82 h 131"/>
                <a:gd name="T58" fmla="*/ 92 w 101"/>
                <a:gd name="T59" fmla="*/ 82 h 131"/>
                <a:gd name="T60" fmla="*/ 101 w 101"/>
                <a:gd name="T61" fmla="*/ 76 h 131"/>
                <a:gd name="T62" fmla="*/ 98 w 101"/>
                <a:gd name="T63" fmla="*/ 90 h 131"/>
                <a:gd name="T64" fmla="*/ 88 w 101"/>
                <a:gd name="T65" fmla="*/ 101 h 131"/>
                <a:gd name="T66" fmla="*/ 88 w 101"/>
                <a:gd name="T67" fmla="*/ 102 h 131"/>
                <a:gd name="T68" fmla="*/ 88 w 101"/>
                <a:gd name="T69" fmla="*/ 103 h 131"/>
                <a:gd name="T70" fmla="*/ 92 w 101"/>
                <a:gd name="T71" fmla="*/ 104 h 131"/>
                <a:gd name="T72" fmla="*/ 97 w 101"/>
                <a:gd name="T73" fmla="*/ 104 h 131"/>
                <a:gd name="T74" fmla="*/ 82 w 101"/>
                <a:gd name="T75" fmla="*/ 118 h 131"/>
                <a:gd name="T76" fmla="*/ 55 w 101"/>
                <a:gd name="T77" fmla="*/ 126 h 131"/>
                <a:gd name="T78" fmla="*/ 26 w 101"/>
                <a:gd name="T79" fmla="*/ 130 h 131"/>
                <a:gd name="T80" fmla="*/ 5 w 101"/>
                <a:gd name="T81" fmla="*/ 131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131"/>
                <a:gd name="T125" fmla="*/ 101 w 101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131">
                  <a:moveTo>
                    <a:pt x="5" y="131"/>
                  </a:moveTo>
                  <a:lnTo>
                    <a:pt x="4" y="131"/>
                  </a:lnTo>
                  <a:lnTo>
                    <a:pt x="3" y="131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5" y="105"/>
                  </a:lnTo>
                  <a:lnTo>
                    <a:pt x="9" y="77"/>
                  </a:lnTo>
                  <a:lnTo>
                    <a:pt x="8" y="51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12" y="17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4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0" y="6"/>
                  </a:lnTo>
                  <a:lnTo>
                    <a:pt x="76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1" y="18"/>
                  </a:lnTo>
                  <a:lnTo>
                    <a:pt x="57" y="20"/>
                  </a:lnTo>
                  <a:lnTo>
                    <a:pt x="54" y="24"/>
                  </a:lnTo>
                  <a:lnTo>
                    <a:pt x="52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64" y="25"/>
                  </a:lnTo>
                  <a:lnTo>
                    <a:pt x="71" y="21"/>
                  </a:lnTo>
                  <a:lnTo>
                    <a:pt x="79" y="18"/>
                  </a:lnTo>
                  <a:lnTo>
                    <a:pt x="86" y="14"/>
                  </a:lnTo>
                  <a:lnTo>
                    <a:pt x="87" y="22"/>
                  </a:lnTo>
                  <a:lnTo>
                    <a:pt x="88" y="30"/>
                  </a:lnTo>
                  <a:lnTo>
                    <a:pt x="87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85" y="55"/>
                  </a:lnTo>
                  <a:lnTo>
                    <a:pt x="90" y="54"/>
                  </a:lnTo>
                  <a:lnTo>
                    <a:pt x="95" y="49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1"/>
                  </a:lnTo>
                  <a:lnTo>
                    <a:pt x="97" y="36"/>
                  </a:lnTo>
                  <a:lnTo>
                    <a:pt x="99" y="45"/>
                  </a:lnTo>
                  <a:lnTo>
                    <a:pt x="98" y="57"/>
                  </a:lnTo>
                  <a:lnTo>
                    <a:pt x="94" y="67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8"/>
                  </a:lnTo>
                  <a:lnTo>
                    <a:pt x="84" y="80"/>
                  </a:lnTo>
                  <a:lnTo>
                    <a:pt x="83" y="82"/>
                  </a:lnTo>
                  <a:lnTo>
                    <a:pt x="88" y="84"/>
                  </a:lnTo>
                  <a:lnTo>
                    <a:pt x="92" y="82"/>
                  </a:lnTo>
                  <a:lnTo>
                    <a:pt x="96" y="78"/>
                  </a:lnTo>
                  <a:lnTo>
                    <a:pt x="101" y="76"/>
                  </a:lnTo>
                  <a:lnTo>
                    <a:pt x="100" y="84"/>
                  </a:lnTo>
                  <a:lnTo>
                    <a:pt x="98" y="90"/>
                  </a:lnTo>
                  <a:lnTo>
                    <a:pt x="93" y="96"/>
                  </a:lnTo>
                  <a:lnTo>
                    <a:pt x="88" y="101"/>
                  </a:lnTo>
                  <a:lnTo>
                    <a:pt x="88" y="102"/>
                  </a:lnTo>
                  <a:lnTo>
                    <a:pt x="88" y="103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2" y="111"/>
                  </a:lnTo>
                  <a:lnTo>
                    <a:pt x="82" y="118"/>
                  </a:lnTo>
                  <a:lnTo>
                    <a:pt x="69" y="123"/>
                  </a:lnTo>
                  <a:lnTo>
                    <a:pt x="55" y="126"/>
                  </a:lnTo>
                  <a:lnTo>
                    <a:pt x="41" y="129"/>
                  </a:lnTo>
                  <a:lnTo>
                    <a:pt x="26" y="130"/>
                  </a:lnTo>
                  <a:lnTo>
                    <a:pt x="15" y="131"/>
                  </a:lnTo>
                  <a:lnTo>
                    <a:pt x="5" y="131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23" name="Freeform 33"/>
            <p:cNvSpPr>
              <a:spLocks/>
            </p:cNvSpPr>
            <p:nvPr/>
          </p:nvSpPr>
          <p:spPr bwMode="auto">
            <a:xfrm>
              <a:off x="2812" y="1917"/>
              <a:ext cx="311" cy="253"/>
            </a:xfrm>
            <a:custGeom>
              <a:avLst/>
              <a:gdLst>
                <a:gd name="T0" fmla="*/ 245 w 311"/>
                <a:gd name="T1" fmla="*/ 250 h 253"/>
                <a:gd name="T2" fmla="*/ 238 w 311"/>
                <a:gd name="T3" fmla="*/ 244 h 253"/>
                <a:gd name="T4" fmla="*/ 221 w 311"/>
                <a:gd name="T5" fmla="*/ 241 h 253"/>
                <a:gd name="T6" fmla="*/ 196 w 311"/>
                <a:gd name="T7" fmla="*/ 239 h 253"/>
                <a:gd name="T8" fmla="*/ 170 w 311"/>
                <a:gd name="T9" fmla="*/ 236 h 253"/>
                <a:gd name="T10" fmla="*/ 145 w 311"/>
                <a:gd name="T11" fmla="*/ 234 h 253"/>
                <a:gd name="T12" fmla="*/ 120 w 311"/>
                <a:gd name="T13" fmla="*/ 232 h 253"/>
                <a:gd name="T14" fmla="*/ 94 w 311"/>
                <a:gd name="T15" fmla="*/ 230 h 253"/>
                <a:gd name="T16" fmla="*/ 70 w 311"/>
                <a:gd name="T17" fmla="*/ 229 h 253"/>
                <a:gd name="T18" fmla="*/ 45 w 311"/>
                <a:gd name="T19" fmla="*/ 227 h 253"/>
                <a:gd name="T20" fmla="*/ 26 w 311"/>
                <a:gd name="T21" fmla="*/ 211 h 253"/>
                <a:gd name="T22" fmla="*/ 13 w 311"/>
                <a:gd name="T23" fmla="*/ 182 h 253"/>
                <a:gd name="T24" fmla="*/ 4 w 311"/>
                <a:gd name="T25" fmla="*/ 155 h 253"/>
                <a:gd name="T26" fmla="*/ 0 w 311"/>
                <a:gd name="T27" fmla="*/ 125 h 253"/>
                <a:gd name="T28" fmla="*/ 9 w 311"/>
                <a:gd name="T29" fmla="*/ 84 h 253"/>
                <a:gd name="T30" fmla="*/ 30 w 311"/>
                <a:gd name="T31" fmla="*/ 48 h 253"/>
                <a:gd name="T32" fmla="*/ 58 w 311"/>
                <a:gd name="T33" fmla="*/ 25 h 253"/>
                <a:gd name="T34" fmla="*/ 99 w 311"/>
                <a:gd name="T35" fmla="*/ 9 h 253"/>
                <a:gd name="T36" fmla="*/ 140 w 311"/>
                <a:gd name="T37" fmla="*/ 0 h 253"/>
                <a:gd name="T38" fmla="*/ 171 w 311"/>
                <a:gd name="T39" fmla="*/ 1 h 253"/>
                <a:gd name="T40" fmla="*/ 199 w 311"/>
                <a:gd name="T41" fmla="*/ 9 h 253"/>
                <a:gd name="T42" fmla="*/ 225 w 311"/>
                <a:gd name="T43" fmla="*/ 27 h 253"/>
                <a:gd name="T44" fmla="*/ 251 w 311"/>
                <a:gd name="T45" fmla="*/ 58 h 253"/>
                <a:gd name="T46" fmla="*/ 276 w 311"/>
                <a:gd name="T47" fmla="*/ 103 h 253"/>
                <a:gd name="T48" fmla="*/ 296 w 311"/>
                <a:gd name="T49" fmla="*/ 156 h 253"/>
                <a:gd name="T50" fmla="*/ 308 w 311"/>
                <a:gd name="T51" fmla="*/ 205 h 253"/>
                <a:gd name="T52" fmla="*/ 302 w 311"/>
                <a:gd name="T53" fmla="*/ 229 h 253"/>
                <a:gd name="T54" fmla="*/ 286 w 311"/>
                <a:gd name="T55" fmla="*/ 233 h 253"/>
                <a:gd name="T56" fmla="*/ 274 w 311"/>
                <a:gd name="T57" fmla="*/ 237 h 253"/>
                <a:gd name="T58" fmla="*/ 261 w 311"/>
                <a:gd name="T59" fmla="*/ 245 h 253"/>
                <a:gd name="T60" fmla="*/ 252 w 311"/>
                <a:gd name="T61" fmla="*/ 252 h 253"/>
                <a:gd name="T62" fmla="*/ 250 w 311"/>
                <a:gd name="T63" fmla="*/ 253 h 2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1"/>
                <a:gd name="T97" fmla="*/ 0 h 253"/>
                <a:gd name="T98" fmla="*/ 311 w 311"/>
                <a:gd name="T99" fmla="*/ 253 h 2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1" h="253">
                  <a:moveTo>
                    <a:pt x="249" y="253"/>
                  </a:moveTo>
                  <a:lnTo>
                    <a:pt x="245" y="250"/>
                  </a:lnTo>
                  <a:lnTo>
                    <a:pt x="242" y="246"/>
                  </a:lnTo>
                  <a:lnTo>
                    <a:pt x="238" y="244"/>
                  </a:lnTo>
                  <a:lnTo>
                    <a:pt x="234" y="242"/>
                  </a:lnTo>
                  <a:lnTo>
                    <a:pt x="221" y="241"/>
                  </a:lnTo>
                  <a:lnTo>
                    <a:pt x="208" y="240"/>
                  </a:lnTo>
                  <a:lnTo>
                    <a:pt x="196" y="239"/>
                  </a:lnTo>
                  <a:lnTo>
                    <a:pt x="183" y="237"/>
                  </a:lnTo>
                  <a:lnTo>
                    <a:pt x="170" y="236"/>
                  </a:lnTo>
                  <a:lnTo>
                    <a:pt x="157" y="235"/>
                  </a:lnTo>
                  <a:lnTo>
                    <a:pt x="145" y="234"/>
                  </a:lnTo>
                  <a:lnTo>
                    <a:pt x="133" y="233"/>
                  </a:lnTo>
                  <a:lnTo>
                    <a:pt x="120" y="232"/>
                  </a:lnTo>
                  <a:lnTo>
                    <a:pt x="107" y="231"/>
                  </a:lnTo>
                  <a:lnTo>
                    <a:pt x="94" y="230"/>
                  </a:lnTo>
                  <a:lnTo>
                    <a:pt x="82" y="229"/>
                  </a:lnTo>
                  <a:lnTo>
                    <a:pt x="70" y="229"/>
                  </a:lnTo>
                  <a:lnTo>
                    <a:pt x="57" y="228"/>
                  </a:lnTo>
                  <a:lnTo>
                    <a:pt x="45" y="227"/>
                  </a:lnTo>
                  <a:lnTo>
                    <a:pt x="33" y="227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8" y="169"/>
                  </a:lnTo>
                  <a:lnTo>
                    <a:pt x="4" y="155"/>
                  </a:lnTo>
                  <a:lnTo>
                    <a:pt x="1" y="139"/>
                  </a:lnTo>
                  <a:lnTo>
                    <a:pt x="0" y="125"/>
                  </a:lnTo>
                  <a:lnTo>
                    <a:pt x="1" y="108"/>
                  </a:lnTo>
                  <a:lnTo>
                    <a:pt x="9" y="84"/>
                  </a:lnTo>
                  <a:lnTo>
                    <a:pt x="18" y="65"/>
                  </a:lnTo>
                  <a:lnTo>
                    <a:pt x="30" y="48"/>
                  </a:lnTo>
                  <a:lnTo>
                    <a:pt x="43" y="35"/>
                  </a:lnTo>
                  <a:lnTo>
                    <a:pt x="58" y="25"/>
                  </a:lnTo>
                  <a:lnTo>
                    <a:pt x="77" y="16"/>
                  </a:lnTo>
                  <a:lnTo>
                    <a:pt x="99" y="9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5" y="4"/>
                  </a:lnTo>
                  <a:lnTo>
                    <a:pt x="199" y="9"/>
                  </a:lnTo>
                  <a:lnTo>
                    <a:pt x="212" y="17"/>
                  </a:lnTo>
                  <a:lnTo>
                    <a:pt x="225" y="27"/>
                  </a:lnTo>
                  <a:lnTo>
                    <a:pt x="239" y="39"/>
                  </a:lnTo>
                  <a:lnTo>
                    <a:pt x="251" y="58"/>
                  </a:lnTo>
                  <a:lnTo>
                    <a:pt x="264" y="79"/>
                  </a:lnTo>
                  <a:lnTo>
                    <a:pt x="276" y="103"/>
                  </a:lnTo>
                  <a:lnTo>
                    <a:pt x="286" y="129"/>
                  </a:lnTo>
                  <a:lnTo>
                    <a:pt x="296" y="156"/>
                  </a:lnTo>
                  <a:lnTo>
                    <a:pt x="303" y="181"/>
                  </a:lnTo>
                  <a:lnTo>
                    <a:pt x="308" y="205"/>
                  </a:lnTo>
                  <a:lnTo>
                    <a:pt x="311" y="227"/>
                  </a:lnTo>
                  <a:lnTo>
                    <a:pt x="302" y="229"/>
                  </a:lnTo>
                  <a:lnTo>
                    <a:pt x="294" y="231"/>
                  </a:lnTo>
                  <a:lnTo>
                    <a:pt x="286" y="233"/>
                  </a:lnTo>
                  <a:lnTo>
                    <a:pt x="280" y="235"/>
                  </a:lnTo>
                  <a:lnTo>
                    <a:pt x="274" y="237"/>
                  </a:lnTo>
                  <a:lnTo>
                    <a:pt x="268" y="241"/>
                  </a:lnTo>
                  <a:lnTo>
                    <a:pt x="261" y="245"/>
                  </a:lnTo>
                  <a:lnTo>
                    <a:pt x="253" y="252"/>
                  </a:lnTo>
                  <a:lnTo>
                    <a:pt x="252" y="252"/>
                  </a:lnTo>
                  <a:lnTo>
                    <a:pt x="251" y="252"/>
                  </a:lnTo>
                  <a:lnTo>
                    <a:pt x="250" y="253"/>
                  </a:lnTo>
                  <a:lnTo>
                    <a:pt x="249" y="253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24" name="Freeform 34"/>
            <p:cNvSpPr>
              <a:spLocks/>
            </p:cNvSpPr>
            <p:nvPr/>
          </p:nvSpPr>
          <p:spPr bwMode="auto">
            <a:xfrm>
              <a:off x="2954" y="1744"/>
              <a:ext cx="177" cy="312"/>
            </a:xfrm>
            <a:custGeom>
              <a:avLst/>
              <a:gdLst>
                <a:gd name="T0" fmla="*/ 156 w 177"/>
                <a:gd name="T1" fmla="*/ 312 h 312"/>
                <a:gd name="T2" fmla="*/ 145 w 177"/>
                <a:gd name="T3" fmla="*/ 283 h 312"/>
                <a:gd name="T4" fmla="*/ 134 w 177"/>
                <a:gd name="T5" fmla="*/ 257 h 312"/>
                <a:gd name="T6" fmla="*/ 121 w 177"/>
                <a:gd name="T7" fmla="*/ 234 h 312"/>
                <a:gd name="T8" fmla="*/ 106 w 177"/>
                <a:gd name="T9" fmla="*/ 212 h 312"/>
                <a:gd name="T10" fmla="*/ 89 w 177"/>
                <a:gd name="T11" fmla="*/ 194 h 312"/>
                <a:gd name="T12" fmla="*/ 67 w 177"/>
                <a:gd name="T13" fmla="*/ 180 h 312"/>
                <a:gd name="T14" fmla="*/ 41 w 177"/>
                <a:gd name="T15" fmla="*/ 169 h 312"/>
                <a:gd name="T16" fmla="*/ 11 w 177"/>
                <a:gd name="T17" fmla="*/ 162 h 312"/>
                <a:gd name="T18" fmla="*/ 1 w 177"/>
                <a:gd name="T19" fmla="*/ 133 h 312"/>
                <a:gd name="T20" fmla="*/ 0 w 177"/>
                <a:gd name="T21" fmla="*/ 101 h 312"/>
                <a:gd name="T22" fmla="*/ 3 w 177"/>
                <a:gd name="T23" fmla="*/ 68 h 312"/>
                <a:gd name="T24" fmla="*/ 6 w 177"/>
                <a:gd name="T25" fmla="*/ 37 h 312"/>
                <a:gd name="T26" fmla="*/ 5 w 177"/>
                <a:gd name="T27" fmla="*/ 28 h 312"/>
                <a:gd name="T28" fmla="*/ 3 w 177"/>
                <a:gd name="T29" fmla="*/ 19 h 312"/>
                <a:gd name="T30" fmla="*/ 2 w 177"/>
                <a:gd name="T31" fmla="*/ 10 h 312"/>
                <a:gd name="T32" fmla="*/ 1 w 177"/>
                <a:gd name="T33" fmla="*/ 1 h 312"/>
                <a:gd name="T34" fmla="*/ 3 w 177"/>
                <a:gd name="T35" fmla="*/ 0 h 312"/>
                <a:gd name="T36" fmla="*/ 5 w 177"/>
                <a:gd name="T37" fmla="*/ 0 h 312"/>
                <a:gd name="T38" fmla="*/ 6 w 177"/>
                <a:gd name="T39" fmla="*/ 0 h 312"/>
                <a:gd name="T40" fmla="*/ 7 w 177"/>
                <a:gd name="T41" fmla="*/ 0 h 312"/>
                <a:gd name="T42" fmla="*/ 10 w 177"/>
                <a:gd name="T43" fmla="*/ 11 h 312"/>
                <a:gd name="T44" fmla="*/ 14 w 177"/>
                <a:gd name="T45" fmla="*/ 23 h 312"/>
                <a:gd name="T46" fmla="*/ 19 w 177"/>
                <a:gd name="T47" fmla="*/ 37 h 312"/>
                <a:gd name="T48" fmla="*/ 25 w 177"/>
                <a:gd name="T49" fmla="*/ 50 h 312"/>
                <a:gd name="T50" fmla="*/ 31 w 177"/>
                <a:gd name="T51" fmla="*/ 62 h 312"/>
                <a:gd name="T52" fmla="*/ 38 w 177"/>
                <a:gd name="T53" fmla="*/ 72 h 312"/>
                <a:gd name="T54" fmla="*/ 48 w 177"/>
                <a:gd name="T55" fmla="*/ 78 h 312"/>
                <a:gd name="T56" fmla="*/ 60 w 177"/>
                <a:gd name="T57" fmla="*/ 80 h 312"/>
                <a:gd name="T58" fmla="*/ 67 w 177"/>
                <a:gd name="T59" fmla="*/ 77 h 312"/>
                <a:gd name="T60" fmla="*/ 74 w 177"/>
                <a:gd name="T61" fmla="*/ 74 h 312"/>
                <a:gd name="T62" fmla="*/ 80 w 177"/>
                <a:gd name="T63" fmla="*/ 71 h 312"/>
                <a:gd name="T64" fmla="*/ 87 w 177"/>
                <a:gd name="T65" fmla="*/ 66 h 312"/>
                <a:gd name="T66" fmla="*/ 93 w 177"/>
                <a:gd name="T67" fmla="*/ 63 h 312"/>
                <a:gd name="T68" fmla="*/ 100 w 177"/>
                <a:gd name="T69" fmla="*/ 61 h 312"/>
                <a:gd name="T70" fmla="*/ 107 w 177"/>
                <a:gd name="T71" fmla="*/ 60 h 312"/>
                <a:gd name="T72" fmla="*/ 115 w 177"/>
                <a:gd name="T73" fmla="*/ 59 h 312"/>
                <a:gd name="T74" fmla="*/ 125 w 177"/>
                <a:gd name="T75" fmla="*/ 61 h 312"/>
                <a:gd name="T76" fmla="*/ 134 w 177"/>
                <a:gd name="T77" fmla="*/ 61 h 312"/>
                <a:gd name="T78" fmla="*/ 144 w 177"/>
                <a:gd name="T79" fmla="*/ 60 h 312"/>
                <a:gd name="T80" fmla="*/ 153 w 177"/>
                <a:gd name="T81" fmla="*/ 60 h 312"/>
                <a:gd name="T82" fmla="*/ 161 w 177"/>
                <a:gd name="T83" fmla="*/ 61 h 312"/>
                <a:gd name="T84" fmla="*/ 168 w 177"/>
                <a:gd name="T85" fmla="*/ 64 h 312"/>
                <a:gd name="T86" fmla="*/ 174 w 177"/>
                <a:gd name="T87" fmla="*/ 71 h 312"/>
                <a:gd name="T88" fmla="*/ 177 w 177"/>
                <a:gd name="T89" fmla="*/ 81 h 312"/>
                <a:gd name="T90" fmla="*/ 177 w 177"/>
                <a:gd name="T91" fmla="*/ 108 h 312"/>
                <a:gd name="T92" fmla="*/ 175 w 177"/>
                <a:gd name="T93" fmla="*/ 135 h 312"/>
                <a:gd name="T94" fmla="*/ 173 w 177"/>
                <a:gd name="T95" fmla="*/ 161 h 312"/>
                <a:gd name="T96" fmla="*/ 173 w 177"/>
                <a:gd name="T97" fmla="*/ 188 h 312"/>
                <a:gd name="T98" fmla="*/ 175 w 177"/>
                <a:gd name="T99" fmla="*/ 216 h 312"/>
                <a:gd name="T100" fmla="*/ 175 w 177"/>
                <a:gd name="T101" fmla="*/ 241 h 312"/>
                <a:gd name="T102" fmla="*/ 172 w 177"/>
                <a:gd name="T103" fmla="*/ 265 h 312"/>
                <a:gd name="T104" fmla="*/ 165 w 177"/>
                <a:gd name="T105" fmla="*/ 292 h 312"/>
                <a:gd name="T106" fmla="*/ 160 w 177"/>
                <a:gd name="T107" fmla="*/ 304 h 312"/>
                <a:gd name="T108" fmla="*/ 157 w 177"/>
                <a:gd name="T109" fmla="*/ 310 h 312"/>
                <a:gd name="T110" fmla="*/ 156 w 177"/>
                <a:gd name="T111" fmla="*/ 312 h 312"/>
                <a:gd name="T112" fmla="*/ 156 w 177"/>
                <a:gd name="T113" fmla="*/ 312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312"/>
                <a:gd name="T173" fmla="*/ 177 w 177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312">
                  <a:moveTo>
                    <a:pt x="156" y="312"/>
                  </a:moveTo>
                  <a:lnTo>
                    <a:pt x="145" y="283"/>
                  </a:lnTo>
                  <a:lnTo>
                    <a:pt x="134" y="257"/>
                  </a:lnTo>
                  <a:lnTo>
                    <a:pt x="121" y="234"/>
                  </a:lnTo>
                  <a:lnTo>
                    <a:pt x="106" y="212"/>
                  </a:lnTo>
                  <a:lnTo>
                    <a:pt x="89" y="194"/>
                  </a:lnTo>
                  <a:lnTo>
                    <a:pt x="67" y="180"/>
                  </a:lnTo>
                  <a:lnTo>
                    <a:pt x="41" y="169"/>
                  </a:lnTo>
                  <a:lnTo>
                    <a:pt x="11" y="162"/>
                  </a:lnTo>
                  <a:lnTo>
                    <a:pt x="1" y="133"/>
                  </a:lnTo>
                  <a:lnTo>
                    <a:pt x="0" y="101"/>
                  </a:lnTo>
                  <a:lnTo>
                    <a:pt x="3" y="68"/>
                  </a:lnTo>
                  <a:lnTo>
                    <a:pt x="6" y="37"/>
                  </a:lnTo>
                  <a:lnTo>
                    <a:pt x="5" y="28"/>
                  </a:lnTo>
                  <a:lnTo>
                    <a:pt x="3" y="19"/>
                  </a:lnTo>
                  <a:lnTo>
                    <a:pt x="2" y="10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11"/>
                  </a:lnTo>
                  <a:lnTo>
                    <a:pt x="14" y="23"/>
                  </a:lnTo>
                  <a:lnTo>
                    <a:pt x="19" y="37"/>
                  </a:lnTo>
                  <a:lnTo>
                    <a:pt x="25" y="50"/>
                  </a:lnTo>
                  <a:lnTo>
                    <a:pt x="31" y="62"/>
                  </a:lnTo>
                  <a:lnTo>
                    <a:pt x="38" y="72"/>
                  </a:lnTo>
                  <a:lnTo>
                    <a:pt x="48" y="78"/>
                  </a:lnTo>
                  <a:lnTo>
                    <a:pt x="60" y="80"/>
                  </a:lnTo>
                  <a:lnTo>
                    <a:pt x="67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7" y="66"/>
                  </a:lnTo>
                  <a:lnTo>
                    <a:pt x="93" y="63"/>
                  </a:lnTo>
                  <a:lnTo>
                    <a:pt x="100" y="61"/>
                  </a:lnTo>
                  <a:lnTo>
                    <a:pt x="107" y="60"/>
                  </a:lnTo>
                  <a:lnTo>
                    <a:pt x="115" y="59"/>
                  </a:lnTo>
                  <a:lnTo>
                    <a:pt x="125" y="61"/>
                  </a:lnTo>
                  <a:lnTo>
                    <a:pt x="134" y="61"/>
                  </a:lnTo>
                  <a:lnTo>
                    <a:pt x="144" y="60"/>
                  </a:lnTo>
                  <a:lnTo>
                    <a:pt x="153" y="60"/>
                  </a:lnTo>
                  <a:lnTo>
                    <a:pt x="161" y="61"/>
                  </a:lnTo>
                  <a:lnTo>
                    <a:pt x="168" y="64"/>
                  </a:lnTo>
                  <a:lnTo>
                    <a:pt x="174" y="71"/>
                  </a:lnTo>
                  <a:lnTo>
                    <a:pt x="177" y="81"/>
                  </a:lnTo>
                  <a:lnTo>
                    <a:pt x="177" y="108"/>
                  </a:lnTo>
                  <a:lnTo>
                    <a:pt x="175" y="135"/>
                  </a:lnTo>
                  <a:lnTo>
                    <a:pt x="173" y="161"/>
                  </a:lnTo>
                  <a:lnTo>
                    <a:pt x="173" y="188"/>
                  </a:lnTo>
                  <a:lnTo>
                    <a:pt x="175" y="216"/>
                  </a:lnTo>
                  <a:lnTo>
                    <a:pt x="175" y="241"/>
                  </a:lnTo>
                  <a:lnTo>
                    <a:pt x="172" y="265"/>
                  </a:lnTo>
                  <a:lnTo>
                    <a:pt x="165" y="292"/>
                  </a:lnTo>
                  <a:lnTo>
                    <a:pt x="160" y="304"/>
                  </a:lnTo>
                  <a:lnTo>
                    <a:pt x="157" y="310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25" name="Freeform 35"/>
            <p:cNvSpPr>
              <a:spLocks/>
            </p:cNvSpPr>
            <p:nvPr/>
          </p:nvSpPr>
          <p:spPr bwMode="auto">
            <a:xfrm>
              <a:off x="2903" y="1634"/>
              <a:ext cx="234" cy="224"/>
            </a:xfrm>
            <a:custGeom>
              <a:avLst/>
              <a:gdLst>
                <a:gd name="T0" fmla="*/ 6 w 234"/>
                <a:gd name="T1" fmla="*/ 204 h 224"/>
                <a:gd name="T2" fmla="*/ 8 w 234"/>
                <a:gd name="T3" fmla="*/ 168 h 224"/>
                <a:gd name="T4" fmla="*/ 5 w 234"/>
                <a:gd name="T5" fmla="*/ 119 h 224"/>
                <a:gd name="T6" fmla="*/ 16 w 234"/>
                <a:gd name="T7" fmla="*/ 68 h 224"/>
                <a:gd name="T8" fmla="*/ 44 w 234"/>
                <a:gd name="T9" fmla="*/ 30 h 224"/>
                <a:gd name="T10" fmla="*/ 90 w 234"/>
                <a:gd name="T11" fmla="*/ 6 h 224"/>
                <a:gd name="T12" fmla="*/ 131 w 234"/>
                <a:gd name="T13" fmla="*/ 0 h 224"/>
                <a:gd name="T14" fmla="*/ 158 w 234"/>
                <a:gd name="T15" fmla="*/ 0 h 224"/>
                <a:gd name="T16" fmla="*/ 187 w 234"/>
                <a:gd name="T17" fmla="*/ 2 h 224"/>
                <a:gd name="T18" fmla="*/ 213 w 234"/>
                <a:gd name="T19" fmla="*/ 10 h 224"/>
                <a:gd name="T20" fmla="*/ 226 w 234"/>
                <a:gd name="T21" fmla="*/ 23 h 224"/>
                <a:gd name="T22" fmla="*/ 234 w 234"/>
                <a:gd name="T23" fmla="*/ 41 h 224"/>
                <a:gd name="T24" fmla="*/ 229 w 234"/>
                <a:gd name="T25" fmla="*/ 42 h 224"/>
                <a:gd name="T26" fmla="*/ 215 w 234"/>
                <a:gd name="T27" fmla="*/ 42 h 224"/>
                <a:gd name="T28" fmla="*/ 197 w 234"/>
                <a:gd name="T29" fmla="*/ 46 h 224"/>
                <a:gd name="T30" fmla="*/ 182 w 234"/>
                <a:gd name="T31" fmla="*/ 51 h 224"/>
                <a:gd name="T32" fmla="*/ 160 w 234"/>
                <a:gd name="T33" fmla="*/ 49 h 224"/>
                <a:gd name="T34" fmla="*/ 134 w 234"/>
                <a:gd name="T35" fmla="*/ 43 h 224"/>
                <a:gd name="T36" fmla="*/ 111 w 234"/>
                <a:gd name="T37" fmla="*/ 44 h 224"/>
                <a:gd name="T38" fmla="*/ 87 w 234"/>
                <a:gd name="T39" fmla="*/ 56 h 224"/>
                <a:gd name="T40" fmla="*/ 70 w 234"/>
                <a:gd name="T41" fmla="*/ 76 h 224"/>
                <a:gd name="T42" fmla="*/ 56 w 234"/>
                <a:gd name="T43" fmla="*/ 98 h 224"/>
                <a:gd name="T44" fmla="*/ 38 w 234"/>
                <a:gd name="T45" fmla="*/ 96 h 224"/>
                <a:gd name="T46" fmla="*/ 28 w 234"/>
                <a:gd name="T47" fmla="*/ 103 h 224"/>
                <a:gd name="T48" fmla="*/ 27 w 234"/>
                <a:gd name="T49" fmla="*/ 124 h 224"/>
                <a:gd name="T50" fmla="*/ 29 w 234"/>
                <a:gd name="T51" fmla="*/ 144 h 224"/>
                <a:gd name="T52" fmla="*/ 35 w 234"/>
                <a:gd name="T53" fmla="*/ 163 h 224"/>
                <a:gd name="T54" fmla="*/ 47 w 234"/>
                <a:gd name="T55" fmla="*/ 193 h 224"/>
                <a:gd name="T56" fmla="*/ 38 w 234"/>
                <a:gd name="T57" fmla="*/ 211 h 224"/>
                <a:gd name="T58" fmla="*/ 27 w 234"/>
                <a:gd name="T59" fmla="*/ 216 h 224"/>
                <a:gd name="T60" fmla="*/ 16 w 234"/>
                <a:gd name="T61" fmla="*/ 220 h 224"/>
                <a:gd name="T62" fmla="*/ 6 w 234"/>
                <a:gd name="T63" fmla="*/ 223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4"/>
                <a:gd name="T97" fmla="*/ 0 h 224"/>
                <a:gd name="T98" fmla="*/ 234 w 234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4" h="224">
                  <a:moveTo>
                    <a:pt x="0" y="224"/>
                  </a:moveTo>
                  <a:lnTo>
                    <a:pt x="6" y="204"/>
                  </a:lnTo>
                  <a:lnTo>
                    <a:pt x="8" y="186"/>
                  </a:lnTo>
                  <a:lnTo>
                    <a:pt x="8" y="168"/>
                  </a:lnTo>
                  <a:lnTo>
                    <a:pt x="7" y="149"/>
                  </a:lnTo>
                  <a:lnTo>
                    <a:pt x="5" y="119"/>
                  </a:lnTo>
                  <a:lnTo>
                    <a:pt x="8" y="92"/>
                  </a:lnTo>
                  <a:lnTo>
                    <a:pt x="16" y="68"/>
                  </a:lnTo>
                  <a:lnTo>
                    <a:pt x="27" y="47"/>
                  </a:lnTo>
                  <a:lnTo>
                    <a:pt x="44" y="30"/>
                  </a:lnTo>
                  <a:lnTo>
                    <a:pt x="64" y="17"/>
                  </a:lnTo>
                  <a:lnTo>
                    <a:pt x="90" y="6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3" y="1"/>
                  </a:lnTo>
                  <a:lnTo>
                    <a:pt x="187" y="2"/>
                  </a:lnTo>
                  <a:lnTo>
                    <a:pt x="201" y="5"/>
                  </a:lnTo>
                  <a:lnTo>
                    <a:pt x="213" y="10"/>
                  </a:lnTo>
                  <a:lnTo>
                    <a:pt x="223" y="18"/>
                  </a:lnTo>
                  <a:lnTo>
                    <a:pt x="226" y="23"/>
                  </a:lnTo>
                  <a:lnTo>
                    <a:pt x="230" y="32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29" y="42"/>
                  </a:lnTo>
                  <a:lnTo>
                    <a:pt x="223" y="41"/>
                  </a:lnTo>
                  <a:lnTo>
                    <a:pt x="215" y="42"/>
                  </a:lnTo>
                  <a:lnTo>
                    <a:pt x="207" y="44"/>
                  </a:lnTo>
                  <a:lnTo>
                    <a:pt x="197" y="46"/>
                  </a:lnTo>
                  <a:lnTo>
                    <a:pt x="189" y="49"/>
                  </a:lnTo>
                  <a:lnTo>
                    <a:pt x="182" y="51"/>
                  </a:lnTo>
                  <a:lnTo>
                    <a:pt x="176" y="52"/>
                  </a:lnTo>
                  <a:lnTo>
                    <a:pt x="160" y="49"/>
                  </a:lnTo>
                  <a:lnTo>
                    <a:pt x="147" y="45"/>
                  </a:lnTo>
                  <a:lnTo>
                    <a:pt x="134" y="43"/>
                  </a:lnTo>
                  <a:lnTo>
                    <a:pt x="122" y="43"/>
                  </a:lnTo>
                  <a:lnTo>
                    <a:pt x="111" y="44"/>
                  </a:lnTo>
                  <a:lnTo>
                    <a:pt x="98" y="49"/>
                  </a:lnTo>
                  <a:lnTo>
                    <a:pt x="87" y="56"/>
                  </a:lnTo>
                  <a:lnTo>
                    <a:pt x="75" y="67"/>
                  </a:lnTo>
                  <a:lnTo>
                    <a:pt x="70" y="76"/>
                  </a:lnTo>
                  <a:lnTo>
                    <a:pt x="63" y="89"/>
                  </a:lnTo>
                  <a:lnTo>
                    <a:pt x="56" y="98"/>
                  </a:lnTo>
                  <a:lnTo>
                    <a:pt x="48" y="101"/>
                  </a:lnTo>
                  <a:lnTo>
                    <a:pt x="38" y="96"/>
                  </a:lnTo>
                  <a:lnTo>
                    <a:pt x="31" y="97"/>
                  </a:lnTo>
                  <a:lnTo>
                    <a:pt x="28" y="103"/>
                  </a:lnTo>
                  <a:lnTo>
                    <a:pt x="27" y="112"/>
                  </a:lnTo>
                  <a:lnTo>
                    <a:pt x="27" y="124"/>
                  </a:lnTo>
                  <a:lnTo>
                    <a:pt x="28" y="134"/>
                  </a:lnTo>
                  <a:lnTo>
                    <a:pt x="29" y="144"/>
                  </a:lnTo>
                  <a:lnTo>
                    <a:pt x="30" y="151"/>
                  </a:lnTo>
                  <a:lnTo>
                    <a:pt x="35" y="163"/>
                  </a:lnTo>
                  <a:lnTo>
                    <a:pt x="43" y="178"/>
                  </a:lnTo>
                  <a:lnTo>
                    <a:pt x="47" y="193"/>
                  </a:lnTo>
                  <a:lnTo>
                    <a:pt x="43" y="208"/>
                  </a:lnTo>
                  <a:lnTo>
                    <a:pt x="38" y="211"/>
                  </a:lnTo>
                  <a:lnTo>
                    <a:pt x="32" y="213"/>
                  </a:lnTo>
                  <a:lnTo>
                    <a:pt x="27" y="216"/>
                  </a:lnTo>
                  <a:lnTo>
                    <a:pt x="22" y="218"/>
                  </a:lnTo>
                  <a:lnTo>
                    <a:pt x="16" y="220"/>
                  </a:lnTo>
                  <a:lnTo>
                    <a:pt x="11" y="221"/>
                  </a:lnTo>
                  <a:lnTo>
                    <a:pt x="6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26" name="Freeform 36"/>
            <p:cNvSpPr>
              <a:spLocks/>
            </p:cNvSpPr>
            <p:nvPr/>
          </p:nvSpPr>
          <p:spPr bwMode="auto">
            <a:xfrm>
              <a:off x="3061" y="1816"/>
              <a:ext cx="45" cy="21"/>
            </a:xfrm>
            <a:custGeom>
              <a:avLst/>
              <a:gdLst>
                <a:gd name="T0" fmla="*/ 17 w 45"/>
                <a:gd name="T1" fmla="*/ 21 h 21"/>
                <a:gd name="T2" fmla="*/ 11 w 45"/>
                <a:gd name="T3" fmla="*/ 19 h 21"/>
                <a:gd name="T4" fmla="*/ 5 w 45"/>
                <a:gd name="T5" fmla="*/ 17 h 21"/>
                <a:gd name="T6" fmla="*/ 1 w 45"/>
                <a:gd name="T7" fmla="*/ 15 h 21"/>
                <a:gd name="T8" fmla="*/ 0 w 45"/>
                <a:gd name="T9" fmla="*/ 10 h 21"/>
                <a:gd name="T10" fmla="*/ 7 w 45"/>
                <a:gd name="T11" fmla="*/ 8 h 21"/>
                <a:gd name="T12" fmla="*/ 12 w 45"/>
                <a:gd name="T13" fmla="*/ 5 h 21"/>
                <a:gd name="T14" fmla="*/ 16 w 45"/>
                <a:gd name="T15" fmla="*/ 2 h 21"/>
                <a:gd name="T16" fmla="*/ 18 w 45"/>
                <a:gd name="T17" fmla="*/ 0 h 21"/>
                <a:gd name="T18" fmla="*/ 21 w 45"/>
                <a:gd name="T19" fmla="*/ 0 h 21"/>
                <a:gd name="T20" fmla="*/ 24 w 45"/>
                <a:gd name="T21" fmla="*/ 0 h 21"/>
                <a:gd name="T22" fmla="*/ 29 w 45"/>
                <a:gd name="T23" fmla="*/ 3 h 21"/>
                <a:gd name="T24" fmla="*/ 36 w 45"/>
                <a:gd name="T25" fmla="*/ 9 h 21"/>
                <a:gd name="T26" fmla="*/ 38 w 45"/>
                <a:gd name="T27" fmla="*/ 9 h 21"/>
                <a:gd name="T28" fmla="*/ 40 w 45"/>
                <a:gd name="T29" fmla="*/ 10 h 21"/>
                <a:gd name="T30" fmla="*/ 43 w 45"/>
                <a:gd name="T31" fmla="*/ 11 h 21"/>
                <a:gd name="T32" fmla="*/ 45 w 45"/>
                <a:gd name="T33" fmla="*/ 14 h 21"/>
                <a:gd name="T34" fmla="*/ 38 w 45"/>
                <a:gd name="T35" fmla="*/ 19 h 21"/>
                <a:gd name="T36" fmla="*/ 31 w 45"/>
                <a:gd name="T37" fmla="*/ 21 h 21"/>
                <a:gd name="T38" fmla="*/ 24 w 45"/>
                <a:gd name="T39" fmla="*/ 21 h 21"/>
                <a:gd name="T40" fmla="*/ 17 w 45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21"/>
                <a:gd name="T65" fmla="*/ 45 w 4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21">
                  <a:moveTo>
                    <a:pt x="17" y="21"/>
                  </a:moveTo>
                  <a:lnTo>
                    <a:pt x="11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3" y="11"/>
                  </a:lnTo>
                  <a:lnTo>
                    <a:pt x="45" y="14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D6B7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27" name="Freeform 37"/>
            <p:cNvSpPr>
              <a:spLocks/>
            </p:cNvSpPr>
            <p:nvPr/>
          </p:nvSpPr>
          <p:spPr bwMode="auto">
            <a:xfrm>
              <a:off x="3080" y="1825"/>
              <a:ext cx="8" cy="3"/>
            </a:xfrm>
            <a:custGeom>
              <a:avLst/>
              <a:gdLst>
                <a:gd name="T0" fmla="*/ 0 w 8"/>
                <a:gd name="T1" fmla="*/ 3 h 3"/>
                <a:gd name="T2" fmla="*/ 1 w 8"/>
                <a:gd name="T3" fmla="*/ 0 h 3"/>
                <a:gd name="T4" fmla="*/ 3 w 8"/>
                <a:gd name="T5" fmla="*/ 0 h 3"/>
                <a:gd name="T6" fmla="*/ 6 w 8"/>
                <a:gd name="T7" fmla="*/ 1 h 3"/>
                <a:gd name="T8" fmla="*/ 8 w 8"/>
                <a:gd name="T9" fmla="*/ 3 h 3"/>
                <a:gd name="T10" fmla="*/ 8 w 8"/>
                <a:gd name="T11" fmla="*/ 3 h 3"/>
                <a:gd name="T12" fmla="*/ 7 w 8"/>
                <a:gd name="T13" fmla="*/ 3 h 3"/>
                <a:gd name="T14" fmla="*/ 5 w 8"/>
                <a:gd name="T15" fmla="*/ 3 h 3"/>
                <a:gd name="T16" fmla="*/ 0 w 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"/>
                <a:gd name="T29" fmla="*/ 8 w 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">
                  <a:moveTo>
                    <a:pt x="0" y="3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28" name="Freeform 38"/>
            <p:cNvSpPr>
              <a:spLocks/>
            </p:cNvSpPr>
            <p:nvPr/>
          </p:nvSpPr>
          <p:spPr bwMode="auto">
            <a:xfrm>
              <a:off x="2968" y="1686"/>
              <a:ext cx="171" cy="130"/>
            </a:xfrm>
            <a:custGeom>
              <a:avLst/>
              <a:gdLst>
                <a:gd name="T0" fmla="*/ 40 w 171"/>
                <a:gd name="T1" fmla="*/ 130 h 130"/>
                <a:gd name="T2" fmla="*/ 31 w 171"/>
                <a:gd name="T3" fmla="*/ 126 h 130"/>
                <a:gd name="T4" fmla="*/ 25 w 171"/>
                <a:gd name="T5" fmla="*/ 117 h 130"/>
                <a:gd name="T6" fmla="*/ 20 w 171"/>
                <a:gd name="T7" fmla="*/ 107 h 130"/>
                <a:gd name="T8" fmla="*/ 15 w 171"/>
                <a:gd name="T9" fmla="*/ 96 h 130"/>
                <a:gd name="T10" fmla="*/ 11 w 171"/>
                <a:gd name="T11" fmla="*/ 84 h 130"/>
                <a:gd name="T12" fmla="*/ 8 w 171"/>
                <a:gd name="T13" fmla="*/ 72 h 130"/>
                <a:gd name="T14" fmla="*/ 5 w 171"/>
                <a:gd name="T15" fmla="*/ 62 h 130"/>
                <a:gd name="T16" fmla="*/ 0 w 171"/>
                <a:gd name="T17" fmla="*/ 54 h 130"/>
                <a:gd name="T18" fmla="*/ 3 w 171"/>
                <a:gd name="T19" fmla="*/ 44 h 130"/>
                <a:gd name="T20" fmla="*/ 10 w 171"/>
                <a:gd name="T21" fmla="*/ 32 h 130"/>
                <a:gd name="T22" fmla="*/ 18 w 171"/>
                <a:gd name="T23" fmla="*/ 20 h 130"/>
                <a:gd name="T24" fmla="*/ 25 w 171"/>
                <a:gd name="T25" fmla="*/ 12 h 130"/>
                <a:gd name="T26" fmla="*/ 35 w 171"/>
                <a:gd name="T27" fmla="*/ 6 h 130"/>
                <a:gd name="T28" fmla="*/ 46 w 171"/>
                <a:gd name="T29" fmla="*/ 2 h 130"/>
                <a:gd name="T30" fmla="*/ 55 w 171"/>
                <a:gd name="T31" fmla="*/ 0 h 130"/>
                <a:gd name="T32" fmla="*/ 64 w 171"/>
                <a:gd name="T33" fmla="*/ 0 h 130"/>
                <a:gd name="T34" fmla="*/ 74 w 171"/>
                <a:gd name="T35" fmla="*/ 1 h 130"/>
                <a:gd name="T36" fmla="*/ 84 w 171"/>
                <a:gd name="T37" fmla="*/ 3 h 130"/>
                <a:gd name="T38" fmla="*/ 94 w 171"/>
                <a:gd name="T39" fmla="*/ 5 h 130"/>
                <a:gd name="T40" fmla="*/ 106 w 171"/>
                <a:gd name="T41" fmla="*/ 8 h 130"/>
                <a:gd name="T42" fmla="*/ 117 w 171"/>
                <a:gd name="T43" fmla="*/ 8 h 130"/>
                <a:gd name="T44" fmla="*/ 128 w 171"/>
                <a:gd name="T45" fmla="*/ 5 h 130"/>
                <a:gd name="T46" fmla="*/ 140 w 171"/>
                <a:gd name="T47" fmla="*/ 2 h 130"/>
                <a:gd name="T48" fmla="*/ 150 w 171"/>
                <a:gd name="T49" fmla="*/ 0 h 130"/>
                <a:gd name="T50" fmla="*/ 159 w 171"/>
                <a:gd name="T51" fmla="*/ 0 h 130"/>
                <a:gd name="T52" fmla="*/ 165 w 171"/>
                <a:gd name="T53" fmla="*/ 3 h 130"/>
                <a:gd name="T54" fmla="*/ 169 w 171"/>
                <a:gd name="T55" fmla="*/ 12 h 130"/>
                <a:gd name="T56" fmla="*/ 167 w 171"/>
                <a:gd name="T57" fmla="*/ 28 h 130"/>
                <a:gd name="T58" fmla="*/ 169 w 171"/>
                <a:gd name="T59" fmla="*/ 51 h 130"/>
                <a:gd name="T60" fmla="*/ 171 w 171"/>
                <a:gd name="T61" fmla="*/ 72 h 130"/>
                <a:gd name="T62" fmla="*/ 170 w 171"/>
                <a:gd name="T63" fmla="*/ 92 h 130"/>
                <a:gd name="T64" fmla="*/ 161 w 171"/>
                <a:gd name="T65" fmla="*/ 116 h 130"/>
                <a:gd name="T66" fmla="*/ 153 w 171"/>
                <a:gd name="T67" fmla="*/ 113 h 130"/>
                <a:gd name="T68" fmla="*/ 147 w 171"/>
                <a:gd name="T69" fmla="*/ 112 h 130"/>
                <a:gd name="T70" fmla="*/ 142 w 171"/>
                <a:gd name="T71" fmla="*/ 111 h 130"/>
                <a:gd name="T72" fmla="*/ 138 w 171"/>
                <a:gd name="T73" fmla="*/ 111 h 130"/>
                <a:gd name="T74" fmla="*/ 133 w 171"/>
                <a:gd name="T75" fmla="*/ 111 h 130"/>
                <a:gd name="T76" fmla="*/ 129 w 171"/>
                <a:gd name="T77" fmla="*/ 111 h 130"/>
                <a:gd name="T78" fmla="*/ 123 w 171"/>
                <a:gd name="T79" fmla="*/ 112 h 130"/>
                <a:gd name="T80" fmla="*/ 116 w 171"/>
                <a:gd name="T81" fmla="*/ 113 h 130"/>
                <a:gd name="T82" fmla="*/ 108 w 171"/>
                <a:gd name="T83" fmla="*/ 111 h 130"/>
                <a:gd name="T84" fmla="*/ 100 w 171"/>
                <a:gd name="T85" fmla="*/ 110 h 130"/>
                <a:gd name="T86" fmla="*/ 94 w 171"/>
                <a:gd name="T87" fmla="*/ 110 h 130"/>
                <a:gd name="T88" fmla="*/ 89 w 171"/>
                <a:gd name="T89" fmla="*/ 110 h 130"/>
                <a:gd name="T90" fmla="*/ 84 w 171"/>
                <a:gd name="T91" fmla="*/ 111 h 130"/>
                <a:gd name="T92" fmla="*/ 78 w 171"/>
                <a:gd name="T93" fmla="*/ 113 h 130"/>
                <a:gd name="T94" fmla="*/ 71 w 171"/>
                <a:gd name="T95" fmla="*/ 116 h 130"/>
                <a:gd name="T96" fmla="*/ 62 w 171"/>
                <a:gd name="T97" fmla="*/ 120 h 130"/>
                <a:gd name="T98" fmla="*/ 56 w 171"/>
                <a:gd name="T99" fmla="*/ 124 h 130"/>
                <a:gd name="T100" fmla="*/ 51 w 171"/>
                <a:gd name="T101" fmla="*/ 127 h 130"/>
                <a:gd name="T102" fmla="*/ 46 w 171"/>
                <a:gd name="T103" fmla="*/ 129 h 130"/>
                <a:gd name="T104" fmla="*/ 40 w 171"/>
                <a:gd name="T105" fmla="*/ 130 h 1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1"/>
                <a:gd name="T160" fmla="*/ 0 h 130"/>
                <a:gd name="T161" fmla="*/ 171 w 171"/>
                <a:gd name="T162" fmla="*/ 130 h 1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1" h="130">
                  <a:moveTo>
                    <a:pt x="40" y="130"/>
                  </a:moveTo>
                  <a:lnTo>
                    <a:pt x="31" y="126"/>
                  </a:lnTo>
                  <a:lnTo>
                    <a:pt x="25" y="117"/>
                  </a:lnTo>
                  <a:lnTo>
                    <a:pt x="20" y="107"/>
                  </a:lnTo>
                  <a:lnTo>
                    <a:pt x="15" y="96"/>
                  </a:lnTo>
                  <a:lnTo>
                    <a:pt x="11" y="84"/>
                  </a:lnTo>
                  <a:lnTo>
                    <a:pt x="8" y="72"/>
                  </a:lnTo>
                  <a:lnTo>
                    <a:pt x="5" y="62"/>
                  </a:lnTo>
                  <a:lnTo>
                    <a:pt x="0" y="54"/>
                  </a:lnTo>
                  <a:lnTo>
                    <a:pt x="3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25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4" y="5"/>
                  </a:lnTo>
                  <a:lnTo>
                    <a:pt x="106" y="8"/>
                  </a:lnTo>
                  <a:lnTo>
                    <a:pt x="117" y="8"/>
                  </a:lnTo>
                  <a:lnTo>
                    <a:pt x="128" y="5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5" y="3"/>
                  </a:lnTo>
                  <a:lnTo>
                    <a:pt x="169" y="12"/>
                  </a:lnTo>
                  <a:lnTo>
                    <a:pt x="167" y="28"/>
                  </a:lnTo>
                  <a:lnTo>
                    <a:pt x="169" y="51"/>
                  </a:lnTo>
                  <a:lnTo>
                    <a:pt x="171" y="72"/>
                  </a:lnTo>
                  <a:lnTo>
                    <a:pt x="170" y="92"/>
                  </a:lnTo>
                  <a:lnTo>
                    <a:pt x="161" y="116"/>
                  </a:lnTo>
                  <a:lnTo>
                    <a:pt x="153" y="113"/>
                  </a:lnTo>
                  <a:lnTo>
                    <a:pt x="147" y="112"/>
                  </a:lnTo>
                  <a:lnTo>
                    <a:pt x="142" y="111"/>
                  </a:lnTo>
                  <a:lnTo>
                    <a:pt x="138" y="111"/>
                  </a:lnTo>
                  <a:lnTo>
                    <a:pt x="133" y="111"/>
                  </a:lnTo>
                  <a:lnTo>
                    <a:pt x="129" y="111"/>
                  </a:lnTo>
                  <a:lnTo>
                    <a:pt x="123" y="112"/>
                  </a:lnTo>
                  <a:lnTo>
                    <a:pt x="116" y="113"/>
                  </a:lnTo>
                  <a:lnTo>
                    <a:pt x="108" y="111"/>
                  </a:lnTo>
                  <a:lnTo>
                    <a:pt x="100" y="110"/>
                  </a:lnTo>
                  <a:lnTo>
                    <a:pt x="94" y="110"/>
                  </a:lnTo>
                  <a:lnTo>
                    <a:pt x="89" y="110"/>
                  </a:lnTo>
                  <a:lnTo>
                    <a:pt x="84" y="111"/>
                  </a:lnTo>
                  <a:lnTo>
                    <a:pt x="78" y="113"/>
                  </a:lnTo>
                  <a:lnTo>
                    <a:pt x="71" y="116"/>
                  </a:lnTo>
                  <a:lnTo>
                    <a:pt x="62" y="120"/>
                  </a:lnTo>
                  <a:lnTo>
                    <a:pt x="56" y="124"/>
                  </a:lnTo>
                  <a:lnTo>
                    <a:pt x="51" y="127"/>
                  </a:lnTo>
                  <a:lnTo>
                    <a:pt x="46" y="129"/>
                  </a:lnTo>
                  <a:lnTo>
                    <a:pt x="40" y="130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729" name="Freeform 39"/>
            <p:cNvSpPr>
              <a:spLocks/>
            </p:cNvSpPr>
            <p:nvPr/>
          </p:nvSpPr>
          <p:spPr bwMode="auto">
            <a:xfrm>
              <a:off x="2936" y="1736"/>
              <a:ext cx="15" cy="62"/>
            </a:xfrm>
            <a:custGeom>
              <a:avLst/>
              <a:gdLst>
                <a:gd name="T0" fmla="*/ 14 w 15"/>
                <a:gd name="T1" fmla="*/ 62 h 62"/>
                <a:gd name="T2" fmla="*/ 8 w 15"/>
                <a:gd name="T3" fmla="*/ 54 h 62"/>
                <a:gd name="T4" fmla="*/ 5 w 15"/>
                <a:gd name="T5" fmla="*/ 46 h 62"/>
                <a:gd name="T6" fmla="*/ 3 w 15"/>
                <a:gd name="T7" fmla="*/ 37 h 62"/>
                <a:gd name="T8" fmla="*/ 3 w 15"/>
                <a:gd name="T9" fmla="*/ 26 h 62"/>
                <a:gd name="T10" fmla="*/ 1 w 15"/>
                <a:gd name="T11" fmla="*/ 19 h 62"/>
                <a:gd name="T12" fmla="*/ 0 w 15"/>
                <a:gd name="T13" fmla="*/ 12 h 62"/>
                <a:gd name="T14" fmla="*/ 0 w 15"/>
                <a:gd name="T15" fmla="*/ 4 h 62"/>
                <a:gd name="T16" fmla="*/ 6 w 15"/>
                <a:gd name="T17" fmla="*/ 0 h 62"/>
                <a:gd name="T18" fmla="*/ 11 w 15"/>
                <a:gd name="T19" fmla="*/ 13 h 62"/>
                <a:gd name="T20" fmla="*/ 14 w 15"/>
                <a:gd name="T21" fmla="*/ 29 h 62"/>
                <a:gd name="T22" fmla="*/ 15 w 15"/>
                <a:gd name="T23" fmla="*/ 47 h 62"/>
                <a:gd name="T24" fmla="*/ 14 w 15"/>
                <a:gd name="T25" fmla="*/ 62 h 62"/>
                <a:gd name="T26" fmla="*/ 14 w 15"/>
                <a:gd name="T27" fmla="*/ 62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62"/>
                <a:gd name="T44" fmla="*/ 15 w 15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62">
                  <a:moveTo>
                    <a:pt x="14" y="62"/>
                  </a:moveTo>
                  <a:lnTo>
                    <a:pt x="8" y="54"/>
                  </a:lnTo>
                  <a:lnTo>
                    <a:pt x="5" y="46"/>
                  </a:lnTo>
                  <a:lnTo>
                    <a:pt x="3" y="37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13"/>
                  </a:lnTo>
                  <a:lnTo>
                    <a:pt x="14" y="29"/>
                  </a:lnTo>
                  <a:lnTo>
                    <a:pt x="15" y="47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476200" name="Text Box 40"/>
          <p:cNvSpPr txBox="1">
            <a:spLocks noChangeArrowheads="1"/>
          </p:cNvSpPr>
          <p:nvPr/>
        </p:nvSpPr>
        <p:spPr bwMode="auto">
          <a:xfrm>
            <a:off x="381000" y="1447800"/>
            <a:ext cx="4495800" cy="224676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استقبل موسى الوصايا العشرة على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 &gt;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جبل سيناء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أسفار موسى الخمسة الأولى هي أول السجلات الكتابية 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  <p:sp>
        <p:nvSpPr>
          <p:cNvPr id="476201" name="WordArt 41"/>
          <p:cNvSpPr>
            <a:spLocks noChangeArrowheads="1" noChangeShapeType="1" noTextEdit="1"/>
          </p:cNvSpPr>
          <p:nvPr/>
        </p:nvSpPr>
        <p:spPr bwMode="auto">
          <a:xfrm>
            <a:off x="1979613" y="5562600"/>
            <a:ext cx="5256212" cy="10287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Arial"/>
              </a:rPr>
              <a:t>خروج 20 : 22 – 23 : 33</a:t>
            </a:r>
            <a:endParaRPr kumimoji="0" lang="en-GB" sz="3600" b="0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/>
              <a:ea typeface="MS PGothic" pitchFamily="34" charset="-128"/>
              <a:cs typeface="Arial"/>
            </a:endParaRPr>
          </a:p>
        </p:txBody>
      </p:sp>
      <p:grpSp>
        <p:nvGrpSpPr>
          <p:cNvPr id="71685" name="Group 42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71687" name="Group 43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7169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169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170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170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71688" name="Group 48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71694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1695" name="Oval 50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1696" name="Oval 51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1697" name="Oval 52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71689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690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691" name="AutoShape 55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692" name="AutoShape 56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1693" name="AutoShape 57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476218" name="Rectangle 5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البدء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200" grpId="0" animBg="1"/>
      <p:bldP spid="476200" grpId="1" animBg="1"/>
      <p:bldP spid="476201" grpId="0" animBg="1"/>
      <p:bldP spid="47620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9" name="Picture 5" descr="moses"/>
          <p:cNvPicPr>
            <a:picLocks noGrp="1" noChangeAspect="1" noChangeArrowheads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7010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Rectangle 22"/>
          <p:cNvSpPr>
            <a:spLocks noChangeArrowheads="1"/>
          </p:cNvSpPr>
          <p:nvPr/>
        </p:nvSpPr>
        <p:spPr bwMode="auto">
          <a:xfrm>
            <a:off x="6781800" y="6629400"/>
            <a:ext cx="3810000" cy="304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487447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ملخص إرادة الله</a:t>
            </a: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310" name="Picture 54" descr="j01822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026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solidFill>
                  <a:srgbClr val="FBE50F"/>
                </a:solidFill>
              </a:rPr>
              <a:t>في سهول مؤاب ...</a:t>
            </a:r>
            <a:endParaRPr lang="en-US" altLang="en-US" dirty="0">
              <a:solidFill>
                <a:srgbClr val="FBE50F"/>
              </a:solidFill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381000" y="1981200"/>
            <a:ext cx="2946400" cy="4646613"/>
            <a:chOff x="2400" y="1344"/>
            <a:chExt cx="1308" cy="2063"/>
          </a:xfrm>
        </p:grpSpPr>
        <p:sp>
          <p:nvSpPr>
            <p:cNvPr id="7579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799" name="Rectangle 8"/>
            <p:cNvSpPr>
              <a:spLocks noChangeArrowheads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00" name="Rectangle 9"/>
            <p:cNvSpPr>
              <a:spLocks noChangeArrowheads="1"/>
            </p:cNvSpPr>
            <p:nvPr/>
          </p:nvSpPr>
          <p:spPr bwMode="auto">
            <a:xfrm>
              <a:off x="2584" y="1344"/>
              <a:ext cx="461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01" name="Rectangle 10"/>
            <p:cNvSpPr>
              <a:spLocks noChangeArrowheads="1"/>
            </p:cNvSpPr>
            <p:nvPr/>
          </p:nvSpPr>
          <p:spPr bwMode="auto">
            <a:xfrm>
              <a:off x="3035" y="1344"/>
              <a:ext cx="673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02" name="Rectangle 11"/>
            <p:cNvSpPr>
              <a:spLocks noChangeArrowheads="1"/>
            </p:cNvSpPr>
            <p:nvPr/>
          </p:nvSpPr>
          <p:spPr bwMode="auto">
            <a:xfrm>
              <a:off x="3553" y="1344"/>
              <a:ext cx="155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03" name="Rectangle 12"/>
            <p:cNvSpPr>
              <a:spLocks noChangeArrowheads="1"/>
            </p:cNvSpPr>
            <p:nvPr/>
          </p:nvSpPr>
          <p:spPr bwMode="auto">
            <a:xfrm>
              <a:off x="2400" y="3018"/>
              <a:ext cx="1308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04" name="Rectangle 13"/>
            <p:cNvSpPr>
              <a:spLocks noChangeArrowheads="1"/>
            </p:cNvSpPr>
            <p:nvPr/>
          </p:nvSpPr>
          <p:spPr bwMode="auto">
            <a:xfrm>
              <a:off x="2400" y="3018"/>
              <a:ext cx="641" cy="389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05" name="Rectangle 14"/>
            <p:cNvSpPr>
              <a:spLocks noChangeArrowheads="1"/>
            </p:cNvSpPr>
            <p:nvPr/>
          </p:nvSpPr>
          <p:spPr bwMode="auto">
            <a:xfrm>
              <a:off x="3553" y="3018"/>
              <a:ext cx="15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06" name="Rectangle 15"/>
            <p:cNvSpPr>
              <a:spLocks noChangeArrowheads="1"/>
            </p:cNvSpPr>
            <p:nvPr/>
          </p:nvSpPr>
          <p:spPr bwMode="auto">
            <a:xfrm>
              <a:off x="2400" y="3018"/>
              <a:ext cx="18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07" name="Freeform 16"/>
            <p:cNvSpPr>
              <a:spLocks/>
            </p:cNvSpPr>
            <p:nvPr/>
          </p:nvSpPr>
          <p:spPr bwMode="auto">
            <a:xfrm>
              <a:off x="2889" y="3170"/>
              <a:ext cx="102" cy="62"/>
            </a:xfrm>
            <a:custGeom>
              <a:avLst/>
              <a:gdLst>
                <a:gd name="T0" fmla="*/ 87 w 102"/>
                <a:gd name="T1" fmla="*/ 62 h 62"/>
                <a:gd name="T2" fmla="*/ 76 w 102"/>
                <a:gd name="T3" fmla="*/ 59 h 62"/>
                <a:gd name="T4" fmla="*/ 65 w 102"/>
                <a:gd name="T5" fmla="*/ 56 h 62"/>
                <a:gd name="T6" fmla="*/ 54 w 102"/>
                <a:gd name="T7" fmla="*/ 52 h 62"/>
                <a:gd name="T8" fmla="*/ 41 w 102"/>
                <a:gd name="T9" fmla="*/ 48 h 62"/>
                <a:gd name="T10" fmla="*/ 30 w 102"/>
                <a:gd name="T11" fmla="*/ 43 h 62"/>
                <a:gd name="T12" fmla="*/ 20 w 102"/>
                <a:gd name="T13" fmla="*/ 38 h 62"/>
                <a:gd name="T14" fmla="*/ 11 w 102"/>
                <a:gd name="T15" fmla="*/ 32 h 62"/>
                <a:gd name="T16" fmla="*/ 4 w 102"/>
                <a:gd name="T17" fmla="*/ 25 h 62"/>
                <a:gd name="T18" fmla="*/ 3 w 102"/>
                <a:gd name="T19" fmla="*/ 19 h 62"/>
                <a:gd name="T20" fmla="*/ 2 w 102"/>
                <a:gd name="T21" fmla="*/ 13 h 62"/>
                <a:gd name="T22" fmla="*/ 1 w 102"/>
                <a:gd name="T23" fmla="*/ 7 h 62"/>
                <a:gd name="T24" fmla="*/ 0 w 102"/>
                <a:gd name="T25" fmla="*/ 2 h 62"/>
                <a:gd name="T26" fmla="*/ 12 w 102"/>
                <a:gd name="T27" fmla="*/ 4 h 62"/>
                <a:gd name="T28" fmla="*/ 25 w 102"/>
                <a:gd name="T29" fmla="*/ 5 h 62"/>
                <a:gd name="T30" fmla="*/ 37 w 102"/>
                <a:gd name="T31" fmla="*/ 6 h 62"/>
                <a:gd name="T32" fmla="*/ 49 w 102"/>
                <a:gd name="T33" fmla="*/ 6 h 62"/>
                <a:gd name="T34" fmla="*/ 62 w 102"/>
                <a:gd name="T35" fmla="*/ 6 h 62"/>
                <a:gd name="T36" fmla="*/ 74 w 102"/>
                <a:gd name="T37" fmla="*/ 5 h 62"/>
                <a:gd name="T38" fmla="*/ 87 w 102"/>
                <a:gd name="T39" fmla="*/ 3 h 62"/>
                <a:gd name="T40" fmla="*/ 99 w 102"/>
                <a:gd name="T41" fmla="*/ 0 h 62"/>
                <a:gd name="T42" fmla="*/ 101 w 102"/>
                <a:gd name="T43" fmla="*/ 15 h 62"/>
                <a:gd name="T44" fmla="*/ 102 w 102"/>
                <a:gd name="T45" fmla="*/ 35 h 62"/>
                <a:gd name="T46" fmla="*/ 99 w 102"/>
                <a:gd name="T47" fmla="*/ 52 h 62"/>
                <a:gd name="T48" fmla="*/ 87 w 102"/>
                <a:gd name="T49" fmla="*/ 62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62"/>
                <a:gd name="T77" fmla="*/ 102 w 102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62">
                  <a:moveTo>
                    <a:pt x="87" y="62"/>
                  </a:moveTo>
                  <a:lnTo>
                    <a:pt x="76" y="59"/>
                  </a:lnTo>
                  <a:lnTo>
                    <a:pt x="65" y="56"/>
                  </a:lnTo>
                  <a:lnTo>
                    <a:pt x="54" y="52"/>
                  </a:lnTo>
                  <a:lnTo>
                    <a:pt x="41" y="48"/>
                  </a:lnTo>
                  <a:lnTo>
                    <a:pt x="30" y="43"/>
                  </a:lnTo>
                  <a:lnTo>
                    <a:pt x="20" y="38"/>
                  </a:lnTo>
                  <a:lnTo>
                    <a:pt x="11" y="32"/>
                  </a:lnTo>
                  <a:lnTo>
                    <a:pt x="4" y="25"/>
                  </a:lnTo>
                  <a:lnTo>
                    <a:pt x="3" y="19"/>
                  </a:lnTo>
                  <a:lnTo>
                    <a:pt x="2" y="13"/>
                  </a:lnTo>
                  <a:lnTo>
                    <a:pt x="1" y="7"/>
                  </a:lnTo>
                  <a:lnTo>
                    <a:pt x="0" y="2"/>
                  </a:lnTo>
                  <a:lnTo>
                    <a:pt x="12" y="4"/>
                  </a:lnTo>
                  <a:lnTo>
                    <a:pt x="25" y="5"/>
                  </a:lnTo>
                  <a:lnTo>
                    <a:pt x="37" y="6"/>
                  </a:lnTo>
                  <a:lnTo>
                    <a:pt x="49" y="6"/>
                  </a:lnTo>
                  <a:lnTo>
                    <a:pt x="62" y="6"/>
                  </a:lnTo>
                  <a:lnTo>
                    <a:pt x="74" y="5"/>
                  </a:lnTo>
                  <a:lnTo>
                    <a:pt x="87" y="3"/>
                  </a:lnTo>
                  <a:lnTo>
                    <a:pt x="99" y="0"/>
                  </a:lnTo>
                  <a:lnTo>
                    <a:pt x="101" y="15"/>
                  </a:lnTo>
                  <a:lnTo>
                    <a:pt x="102" y="35"/>
                  </a:lnTo>
                  <a:lnTo>
                    <a:pt x="99" y="52"/>
                  </a:lnTo>
                  <a:lnTo>
                    <a:pt x="87" y="62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08" name="Freeform 17"/>
            <p:cNvSpPr>
              <a:spLocks/>
            </p:cNvSpPr>
            <p:nvPr/>
          </p:nvSpPr>
          <p:spPr bwMode="auto">
            <a:xfrm>
              <a:off x="3184" y="3140"/>
              <a:ext cx="106" cy="63"/>
            </a:xfrm>
            <a:custGeom>
              <a:avLst/>
              <a:gdLst>
                <a:gd name="T0" fmla="*/ 88 w 106"/>
                <a:gd name="T1" fmla="*/ 63 h 63"/>
                <a:gd name="T2" fmla="*/ 76 w 106"/>
                <a:gd name="T3" fmla="*/ 60 h 63"/>
                <a:gd name="T4" fmla="*/ 65 w 106"/>
                <a:gd name="T5" fmla="*/ 58 h 63"/>
                <a:gd name="T6" fmla="*/ 54 w 106"/>
                <a:gd name="T7" fmla="*/ 53 h 63"/>
                <a:gd name="T8" fmla="*/ 42 w 106"/>
                <a:gd name="T9" fmla="*/ 50 h 63"/>
                <a:gd name="T10" fmla="*/ 32 w 106"/>
                <a:gd name="T11" fmla="*/ 46 h 63"/>
                <a:gd name="T12" fmla="*/ 21 w 106"/>
                <a:gd name="T13" fmla="*/ 43 h 63"/>
                <a:gd name="T14" fmla="*/ 10 w 106"/>
                <a:gd name="T15" fmla="*/ 39 h 63"/>
                <a:gd name="T16" fmla="*/ 0 w 106"/>
                <a:gd name="T17" fmla="*/ 36 h 63"/>
                <a:gd name="T18" fmla="*/ 2 w 106"/>
                <a:gd name="T19" fmla="*/ 35 h 63"/>
                <a:gd name="T20" fmla="*/ 8 w 106"/>
                <a:gd name="T21" fmla="*/ 33 h 63"/>
                <a:gd name="T22" fmla="*/ 16 w 106"/>
                <a:gd name="T23" fmla="*/ 31 h 63"/>
                <a:gd name="T24" fmla="*/ 27 w 106"/>
                <a:gd name="T25" fmla="*/ 28 h 63"/>
                <a:gd name="T26" fmla="*/ 37 w 106"/>
                <a:gd name="T27" fmla="*/ 24 h 63"/>
                <a:gd name="T28" fmla="*/ 47 w 106"/>
                <a:gd name="T29" fmla="*/ 21 h 63"/>
                <a:gd name="T30" fmla="*/ 56 w 106"/>
                <a:gd name="T31" fmla="*/ 18 h 63"/>
                <a:gd name="T32" fmla="*/ 62 w 106"/>
                <a:gd name="T33" fmla="*/ 16 h 63"/>
                <a:gd name="T34" fmla="*/ 68 w 106"/>
                <a:gd name="T35" fmla="*/ 12 h 63"/>
                <a:gd name="T36" fmla="*/ 75 w 106"/>
                <a:gd name="T37" fmla="*/ 7 h 63"/>
                <a:gd name="T38" fmla="*/ 82 w 106"/>
                <a:gd name="T39" fmla="*/ 2 h 63"/>
                <a:gd name="T40" fmla="*/ 88 w 106"/>
                <a:gd name="T41" fmla="*/ 0 h 63"/>
                <a:gd name="T42" fmla="*/ 92 w 106"/>
                <a:gd name="T43" fmla="*/ 13 h 63"/>
                <a:gd name="T44" fmla="*/ 98 w 106"/>
                <a:gd name="T45" fmla="*/ 27 h 63"/>
                <a:gd name="T46" fmla="*/ 103 w 106"/>
                <a:gd name="T47" fmla="*/ 40 h 63"/>
                <a:gd name="T48" fmla="*/ 106 w 106"/>
                <a:gd name="T49" fmla="*/ 56 h 63"/>
                <a:gd name="T50" fmla="*/ 102 w 106"/>
                <a:gd name="T51" fmla="*/ 60 h 63"/>
                <a:gd name="T52" fmla="*/ 98 w 106"/>
                <a:gd name="T53" fmla="*/ 62 h 63"/>
                <a:gd name="T54" fmla="*/ 93 w 106"/>
                <a:gd name="T55" fmla="*/ 63 h 63"/>
                <a:gd name="T56" fmla="*/ 88 w 106"/>
                <a:gd name="T57" fmla="*/ 63 h 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6"/>
                <a:gd name="T88" fmla="*/ 0 h 63"/>
                <a:gd name="T89" fmla="*/ 106 w 106"/>
                <a:gd name="T90" fmla="*/ 63 h 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6" h="63">
                  <a:moveTo>
                    <a:pt x="88" y="63"/>
                  </a:moveTo>
                  <a:lnTo>
                    <a:pt x="76" y="60"/>
                  </a:lnTo>
                  <a:lnTo>
                    <a:pt x="65" y="58"/>
                  </a:lnTo>
                  <a:lnTo>
                    <a:pt x="54" y="53"/>
                  </a:lnTo>
                  <a:lnTo>
                    <a:pt x="42" y="50"/>
                  </a:lnTo>
                  <a:lnTo>
                    <a:pt x="32" y="46"/>
                  </a:lnTo>
                  <a:lnTo>
                    <a:pt x="21" y="43"/>
                  </a:lnTo>
                  <a:lnTo>
                    <a:pt x="10" y="39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8" y="33"/>
                  </a:lnTo>
                  <a:lnTo>
                    <a:pt x="16" y="31"/>
                  </a:lnTo>
                  <a:lnTo>
                    <a:pt x="27" y="28"/>
                  </a:lnTo>
                  <a:lnTo>
                    <a:pt x="37" y="24"/>
                  </a:lnTo>
                  <a:lnTo>
                    <a:pt x="47" y="21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2"/>
                  </a:lnTo>
                  <a:lnTo>
                    <a:pt x="75" y="7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2" y="13"/>
                  </a:lnTo>
                  <a:lnTo>
                    <a:pt x="98" y="27"/>
                  </a:lnTo>
                  <a:lnTo>
                    <a:pt x="103" y="40"/>
                  </a:lnTo>
                  <a:lnTo>
                    <a:pt x="106" y="56"/>
                  </a:lnTo>
                  <a:lnTo>
                    <a:pt x="102" y="60"/>
                  </a:lnTo>
                  <a:lnTo>
                    <a:pt x="98" y="62"/>
                  </a:lnTo>
                  <a:lnTo>
                    <a:pt x="93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09" name="Freeform 18"/>
            <p:cNvSpPr>
              <a:spLocks/>
            </p:cNvSpPr>
            <p:nvPr/>
          </p:nvSpPr>
          <p:spPr bwMode="auto">
            <a:xfrm>
              <a:off x="3093" y="1865"/>
              <a:ext cx="190" cy="1317"/>
            </a:xfrm>
            <a:custGeom>
              <a:avLst/>
              <a:gdLst>
                <a:gd name="T0" fmla="*/ 7 w 190"/>
                <a:gd name="T1" fmla="*/ 1308 h 1317"/>
                <a:gd name="T2" fmla="*/ 0 w 190"/>
                <a:gd name="T3" fmla="*/ 1273 h 1317"/>
                <a:gd name="T4" fmla="*/ 7 w 190"/>
                <a:gd name="T5" fmla="*/ 1131 h 1317"/>
                <a:gd name="T6" fmla="*/ 16 w 190"/>
                <a:gd name="T7" fmla="*/ 877 h 1317"/>
                <a:gd name="T8" fmla="*/ 20 w 190"/>
                <a:gd name="T9" fmla="*/ 674 h 1317"/>
                <a:gd name="T10" fmla="*/ 24 w 190"/>
                <a:gd name="T11" fmla="*/ 522 h 1317"/>
                <a:gd name="T12" fmla="*/ 22 w 190"/>
                <a:gd name="T13" fmla="*/ 443 h 1317"/>
                <a:gd name="T14" fmla="*/ 22 w 190"/>
                <a:gd name="T15" fmla="*/ 439 h 1317"/>
                <a:gd name="T16" fmla="*/ 29 w 190"/>
                <a:gd name="T17" fmla="*/ 436 h 1317"/>
                <a:gd name="T18" fmla="*/ 42 w 190"/>
                <a:gd name="T19" fmla="*/ 432 h 1317"/>
                <a:gd name="T20" fmla="*/ 52 w 190"/>
                <a:gd name="T21" fmla="*/ 427 h 1317"/>
                <a:gd name="T22" fmla="*/ 56 w 190"/>
                <a:gd name="T23" fmla="*/ 419 h 1317"/>
                <a:gd name="T24" fmla="*/ 67 w 190"/>
                <a:gd name="T25" fmla="*/ 408 h 1317"/>
                <a:gd name="T26" fmla="*/ 78 w 190"/>
                <a:gd name="T27" fmla="*/ 392 h 1317"/>
                <a:gd name="T28" fmla="*/ 82 w 190"/>
                <a:gd name="T29" fmla="*/ 369 h 1317"/>
                <a:gd name="T30" fmla="*/ 80 w 190"/>
                <a:gd name="T31" fmla="*/ 346 h 1317"/>
                <a:gd name="T32" fmla="*/ 80 w 190"/>
                <a:gd name="T33" fmla="*/ 325 h 1317"/>
                <a:gd name="T34" fmla="*/ 73 w 190"/>
                <a:gd name="T35" fmla="*/ 311 h 1317"/>
                <a:gd name="T36" fmla="*/ 66 w 190"/>
                <a:gd name="T37" fmla="*/ 297 h 1317"/>
                <a:gd name="T38" fmla="*/ 62 w 190"/>
                <a:gd name="T39" fmla="*/ 282 h 1317"/>
                <a:gd name="T40" fmla="*/ 51 w 190"/>
                <a:gd name="T41" fmla="*/ 278 h 1317"/>
                <a:gd name="T42" fmla="*/ 45 w 190"/>
                <a:gd name="T43" fmla="*/ 278 h 1317"/>
                <a:gd name="T44" fmla="*/ 35 w 190"/>
                <a:gd name="T45" fmla="*/ 260 h 1317"/>
                <a:gd name="T46" fmla="*/ 23 w 190"/>
                <a:gd name="T47" fmla="*/ 222 h 1317"/>
                <a:gd name="T48" fmla="*/ 31 w 190"/>
                <a:gd name="T49" fmla="*/ 181 h 1317"/>
                <a:gd name="T50" fmla="*/ 46 w 190"/>
                <a:gd name="T51" fmla="*/ 132 h 1317"/>
                <a:gd name="T52" fmla="*/ 45 w 190"/>
                <a:gd name="T53" fmla="*/ 79 h 1317"/>
                <a:gd name="T54" fmla="*/ 44 w 190"/>
                <a:gd name="T55" fmla="*/ 27 h 1317"/>
                <a:gd name="T56" fmla="*/ 58 w 190"/>
                <a:gd name="T57" fmla="*/ 4 h 1317"/>
                <a:gd name="T58" fmla="*/ 83 w 190"/>
                <a:gd name="T59" fmla="*/ 13 h 1317"/>
                <a:gd name="T60" fmla="*/ 106 w 190"/>
                <a:gd name="T61" fmla="*/ 22 h 1317"/>
                <a:gd name="T62" fmla="*/ 131 w 190"/>
                <a:gd name="T63" fmla="*/ 31 h 1317"/>
                <a:gd name="T64" fmla="*/ 145 w 190"/>
                <a:gd name="T65" fmla="*/ 37 h 1317"/>
                <a:gd name="T66" fmla="*/ 150 w 190"/>
                <a:gd name="T67" fmla="*/ 41 h 1317"/>
                <a:gd name="T68" fmla="*/ 140 w 190"/>
                <a:gd name="T69" fmla="*/ 55 h 1317"/>
                <a:gd name="T70" fmla="*/ 123 w 190"/>
                <a:gd name="T71" fmla="*/ 76 h 1317"/>
                <a:gd name="T72" fmla="*/ 111 w 190"/>
                <a:gd name="T73" fmla="*/ 97 h 1317"/>
                <a:gd name="T74" fmla="*/ 102 w 190"/>
                <a:gd name="T75" fmla="*/ 123 h 1317"/>
                <a:gd name="T76" fmla="*/ 94 w 190"/>
                <a:gd name="T77" fmla="*/ 197 h 1317"/>
                <a:gd name="T78" fmla="*/ 88 w 190"/>
                <a:gd name="T79" fmla="*/ 318 h 1317"/>
                <a:gd name="T80" fmla="*/ 87 w 190"/>
                <a:gd name="T81" fmla="*/ 394 h 1317"/>
                <a:gd name="T82" fmla="*/ 94 w 190"/>
                <a:gd name="T83" fmla="*/ 416 h 1317"/>
                <a:gd name="T84" fmla="*/ 123 w 190"/>
                <a:gd name="T85" fmla="*/ 429 h 1317"/>
                <a:gd name="T86" fmla="*/ 134 w 190"/>
                <a:gd name="T87" fmla="*/ 434 h 1317"/>
                <a:gd name="T88" fmla="*/ 137 w 190"/>
                <a:gd name="T89" fmla="*/ 449 h 1317"/>
                <a:gd name="T90" fmla="*/ 143 w 190"/>
                <a:gd name="T91" fmla="*/ 479 h 1317"/>
                <a:gd name="T92" fmla="*/ 150 w 190"/>
                <a:gd name="T93" fmla="*/ 567 h 1317"/>
                <a:gd name="T94" fmla="*/ 149 w 190"/>
                <a:gd name="T95" fmla="*/ 713 h 1317"/>
                <a:gd name="T96" fmla="*/ 148 w 190"/>
                <a:gd name="T97" fmla="*/ 884 h 1317"/>
                <a:gd name="T98" fmla="*/ 162 w 190"/>
                <a:gd name="T99" fmla="*/ 1076 h 1317"/>
                <a:gd name="T100" fmla="*/ 182 w 190"/>
                <a:gd name="T101" fmla="*/ 1191 h 1317"/>
                <a:gd name="T102" fmla="*/ 189 w 190"/>
                <a:gd name="T103" fmla="*/ 1223 h 1317"/>
                <a:gd name="T104" fmla="*/ 187 w 190"/>
                <a:gd name="T105" fmla="*/ 1247 h 1317"/>
                <a:gd name="T106" fmla="*/ 169 w 190"/>
                <a:gd name="T107" fmla="*/ 1269 h 1317"/>
                <a:gd name="T108" fmla="*/ 139 w 190"/>
                <a:gd name="T109" fmla="*/ 1287 h 1317"/>
                <a:gd name="T110" fmla="*/ 115 w 190"/>
                <a:gd name="T111" fmla="*/ 1295 h 1317"/>
                <a:gd name="T112" fmla="*/ 89 w 190"/>
                <a:gd name="T113" fmla="*/ 1303 h 1317"/>
                <a:gd name="T114" fmla="*/ 63 w 190"/>
                <a:gd name="T115" fmla="*/ 1310 h 1317"/>
                <a:gd name="T116" fmla="*/ 47 w 190"/>
                <a:gd name="T117" fmla="*/ 1316 h 1317"/>
                <a:gd name="T118" fmla="*/ 38 w 190"/>
                <a:gd name="T119" fmla="*/ 1317 h 1317"/>
                <a:gd name="T120" fmla="*/ 31 w 190"/>
                <a:gd name="T121" fmla="*/ 1317 h 1317"/>
                <a:gd name="T122" fmla="*/ 24 w 190"/>
                <a:gd name="T123" fmla="*/ 1317 h 13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0"/>
                <a:gd name="T187" fmla="*/ 0 h 1317"/>
                <a:gd name="T188" fmla="*/ 190 w 190"/>
                <a:gd name="T189" fmla="*/ 1317 h 13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0" h="1317">
                  <a:moveTo>
                    <a:pt x="20" y="1317"/>
                  </a:moveTo>
                  <a:lnTo>
                    <a:pt x="7" y="1308"/>
                  </a:lnTo>
                  <a:lnTo>
                    <a:pt x="1" y="1291"/>
                  </a:lnTo>
                  <a:lnTo>
                    <a:pt x="0" y="1273"/>
                  </a:lnTo>
                  <a:lnTo>
                    <a:pt x="0" y="1258"/>
                  </a:lnTo>
                  <a:lnTo>
                    <a:pt x="7" y="1131"/>
                  </a:lnTo>
                  <a:lnTo>
                    <a:pt x="13" y="1004"/>
                  </a:lnTo>
                  <a:lnTo>
                    <a:pt x="16" y="877"/>
                  </a:lnTo>
                  <a:lnTo>
                    <a:pt x="17" y="750"/>
                  </a:lnTo>
                  <a:lnTo>
                    <a:pt x="20" y="674"/>
                  </a:lnTo>
                  <a:lnTo>
                    <a:pt x="23" y="598"/>
                  </a:lnTo>
                  <a:lnTo>
                    <a:pt x="24" y="522"/>
                  </a:lnTo>
                  <a:lnTo>
                    <a:pt x="23" y="447"/>
                  </a:lnTo>
                  <a:lnTo>
                    <a:pt x="22" y="443"/>
                  </a:lnTo>
                  <a:lnTo>
                    <a:pt x="22" y="441"/>
                  </a:lnTo>
                  <a:lnTo>
                    <a:pt x="22" y="439"/>
                  </a:lnTo>
                  <a:lnTo>
                    <a:pt x="22" y="438"/>
                  </a:lnTo>
                  <a:lnTo>
                    <a:pt x="29" y="436"/>
                  </a:lnTo>
                  <a:lnTo>
                    <a:pt x="36" y="434"/>
                  </a:lnTo>
                  <a:lnTo>
                    <a:pt x="42" y="432"/>
                  </a:lnTo>
                  <a:lnTo>
                    <a:pt x="48" y="431"/>
                  </a:lnTo>
                  <a:lnTo>
                    <a:pt x="52" y="427"/>
                  </a:lnTo>
                  <a:lnTo>
                    <a:pt x="55" y="424"/>
                  </a:lnTo>
                  <a:lnTo>
                    <a:pt x="56" y="419"/>
                  </a:lnTo>
                  <a:lnTo>
                    <a:pt x="56" y="412"/>
                  </a:lnTo>
                  <a:lnTo>
                    <a:pt x="67" y="408"/>
                  </a:lnTo>
                  <a:lnTo>
                    <a:pt x="74" y="402"/>
                  </a:lnTo>
                  <a:lnTo>
                    <a:pt x="78" y="392"/>
                  </a:lnTo>
                  <a:lnTo>
                    <a:pt x="79" y="381"/>
                  </a:lnTo>
                  <a:lnTo>
                    <a:pt x="82" y="369"/>
                  </a:lnTo>
                  <a:lnTo>
                    <a:pt x="82" y="357"/>
                  </a:lnTo>
                  <a:lnTo>
                    <a:pt x="80" y="346"/>
                  </a:lnTo>
                  <a:lnTo>
                    <a:pt x="81" y="334"/>
                  </a:lnTo>
                  <a:lnTo>
                    <a:pt x="80" y="325"/>
                  </a:lnTo>
                  <a:lnTo>
                    <a:pt x="78" y="317"/>
                  </a:lnTo>
                  <a:lnTo>
                    <a:pt x="73" y="311"/>
                  </a:lnTo>
                  <a:lnTo>
                    <a:pt x="67" y="306"/>
                  </a:lnTo>
                  <a:lnTo>
                    <a:pt x="66" y="297"/>
                  </a:lnTo>
                  <a:lnTo>
                    <a:pt x="64" y="289"/>
                  </a:lnTo>
                  <a:lnTo>
                    <a:pt x="62" y="282"/>
                  </a:lnTo>
                  <a:lnTo>
                    <a:pt x="57" y="278"/>
                  </a:lnTo>
                  <a:lnTo>
                    <a:pt x="51" y="278"/>
                  </a:lnTo>
                  <a:lnTo>
                    <a:pt x="48" y="278"/>
                  </a:lnTo>
                  <a:lnTo>
                    <a:pt x="45" y="278"/>
                  </a:lnTo>
                  <a:lnTo>
                    <a:pt x="41" y="278"/>
                  </a:lnTo>
                  <a:lnTo>
                    <a:pt x="35" y="260"/>
                  </a:lnTo>
                  <a:lnTo>
                    <a:pt x="28" y="241"/>
                  </a:lnTo>
                  <a:lnTo>
                    <a:pt x="23" y="222"/>
                  </a:lnTo>
                  <a:lnTo>
                    <a:pt x="21" y="206"/>
                  </a:lnTo>
                  <a:lnTo>
                    <a:pt x="31" y="181"/>
                  </a:lnTo>
                  <a:lnTo>
                    <a:pt x="39" y="157"/>
                  </a:lnTo>
                  <a:lnTo>
                    <a:pt x="46" y="132"/>
                  </a:lnTo>
                  <a:lnTo>
                    <a:pt x="48" y="106"/>
                  </a:lnTo>
                  <a:lnTo>
                    <a:pt x="45" y="79"/>
                  </a:lnTo>
                  <a:lnTo>
                    <a:pt x="44" y="53"/>
                  </a:lnTo>
                  <a:lnTo>
                    <a:pt x="44" y="27"/>
                  </a:lnTo>
                  <a:lnTo>
                    <a:pt x="47" y="0"/>
                  </a:lnTo>
                  <a:lnTo>
                    <a:pt x="58" y="4"/>
                  </a:lnTo>
                  <a:lnTo>
                    <a:pt x="70" y="7"/>
                  </a:lnTo>
                  <a:lnTo>
                    <a:pt x="83" y="13"/>
                  </a:lnTo>
                  <a:lnTo>
                    <a:pt x="95" y="17"/>
                  </a:lnTo>
                  <a:lnTo>
                    <a:pt x="106" y="22"/>
                  </a:lnTo>
                  <a:lnTo>
                    <a:pt x="119" y="26"/>
                  </a:lnTo>
                  <a:lnTo>
                    <a:pt x="131" y="31"/>
                  </a:lnTo>
                  <a:lnTo>
                    <a:pt x="143" y="36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50" y="41"/>
                  </a:lnTo>
                  <a:lnTo>
                    <a:pt x="151" y="45"/>
                  </a:lnTo>
                  <a:lnTo>
                    <a:pt x="140" y="55"/>
                  </a:lnTo>
                  <a:lnTo>
                    <a:pt x="131" y="65"/>
                  </a:lnTo>
                  <a:lnTo>
                    <a:pt x="123" y="76"/>
                  </a:lnTo>
                  <a:lnTo>
                    <a:pt x="117" y="86"/>
                  </a:lnTo>
                  <a:lnTo>
                    <a:pt x="111" y="97"/>
                  </a:lnTo>
                  <a:lnTo>
                    <a:pt x="106" y="110"/>
                  </a:lnTo>
                  <a:lnTo>
                    <a:pt x="102" y="123"/>
                  </a:lnTo>
                  <a:lnTo>
                    <a:pt x="99" y="137"/>
                  </a:lnTo>
                  <a:lnTo>
                    <a:pt x="94" y="197"/>
                  </a:lnTo>
                  <a:lnTo>
                    <a:pt x="90" y="257"/>
                  </a:lnTo>
                  <a:lnTo>
                    <a:pt x="88" y="318"/>
                  </a:lnTo>
                  <a:lnTo>
                    <a:pt x="89" y="379"/>
                  </a:lnTo>
                  <a:lnTo>
                    <a:pt x="87" y="394"/>
                  </a:lnTo>
                  <a:lnTo>
                    <a:pt x="88" y="407"/>
                  </a:lnTo>
                  <a:lnTo>
                    <a:pt x="94" y="416"/>
                  </a:lnTo>
                  <a:lnTo>
                    <a:pt x="110" y="425"/>
                  </a:lnTo>
                  <a:lnTo>
                    <a:pt x="123" y="429"/>
                  </a:lnTo>
                  <a:lnTo>
                    <a:pt x="131" y="433"/>
                  </a:lnTo>
                  <a:lnTo>
                    <a:pt x="134" y="434"/>
                  </a:lnTo>
                  <a:lnTo>
                    <a:pt x="136" y="435"/>
                  </a:lnTo>
                  <a:lnTo>
                    <a:pt x="137" y="449"/>
                  </a:lnTo>
                  <a:lnTo>
                    <a:pt x="139" y="464"/>
                  </a:lnTo>
                  <a:lnTo>
                    <a:pt x="143" y="479"/>
                  </a:lnTo>
                  <a:lnTo>
                    <a:pt x="145" y="493"/>
                  </a:lnTo>
                  <a:lnTo>
                    <a:pt x="150" y="567"/>
                  </a:lnTo>
                  <a:lnTo>
                    <a:pt x="151" y="640"/>
                  </a:lnTo>
                  <a:lnTo>
                    <a:pt x="149" y="713"/>
                  </a:lnTo>
                  <a:lnTo>
                    <a:pt x="147" y="788"/>
                  </a:lnTo>
                  <a:lnTo>
                    <a:pt x="148" y="884"/>
                  </a:lnTo>
                  <a:lnTo>
                    <a:pt x="153" y="980"/>
                  </a:lnTo>
                  <a:lnTo>
                    <a:pt x="162" y="1076"/>
                  </a:lnTo>
                  <a:lnTo>
                    <a:pt x="177" y="1170"/>
                  </a:lnTo>
                  <a:lnTo>
                    <a:pt x="182" y="1191"/>
                  </a:lnTo>
                  <a:lnTo>
                    <a:pt x="186" y="1209"/>
                  </a:lnTo>
                  <a:lnTo>
                    <a:pt x="189" y="1223"/>
                  </a:lnTo>
                  <a:lnTo>
                    <a:pt x="190" y="1235"/>
                  </a:lnTo>
                  <a:lnTo>
                    <a:pt x="187" y="1247"/>
                  </a:lnTo>
                  <a:lnTo>
                    <a:pt x="181" y="1257"/>
                  </a:lnTo>
                  <a:lnTo>
                    <a:pt x="169" y="1269"/>
                  </a:lnTo>
                  <a:lnTo>
                    <a:pt x="152" y="1282"/>
                  </a:lnTo>
                  <a:lnTo>
                    <a:pt x="139" y="1287"/>
                  </a:lnTo>
                  <a:lnTo>
                    <a:pt x="127" y="1291"/>
                  </a:lnTo>
                  <a:lnTo>
                    <a:pt x="115" y="1295"/>
                  </a:lnTo>
                  <a:lnTo>
                    <a:pt x="101" y="1298"/>
                  </a:lnTo>
                  <a:lnTo>
                    <a:pt x="89" y="1303"/>
                  </a:lnTo>
                  <a:lnTo>
                    <a:pt x="77" y="1306"/>
                  </a:lnTo>
                  <a:lnTo>
                    <a:pt x="63" y="1310"/>
                  </a:lnTo>
                  <a:lnTo>
                    <a:pt x="51" y="1315"/>
                  </a:lnTo>
                  <a:lnTo>
                    <a:pt x="47" y="1316"/>
                  </a:lnTo>
                  <a:lnTo>
                    <a:pt x="42" y="1316"/>
                  </a:lnTo>
                  <a:lnTo>
                    <a:pt x="38" y="1317"/>
                  </a:lnTo>
                  <a:lnTo>
                    <a:pt x="35" y="1317"/>
                  </a:lnTo>
                  <a:lnTo>
                    <a:pt x="31" y="1317"/>
                  </a:lnTo>
                  <a:lnTo>
                    <a:pt x="27" y="1317"/>
                  </a:lnTo>
                  <a:lnTo>
                    <a:pt x="24" y="1317"/>
                  </a:lnTo>
                  <a:lnTo>
                    <a:pt x="20" y="1317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10" name="Freeform 19"/>
            <p:cNvSpPr>
              <a:spLocks/>
            </p:cNvSpPr>
            <p:nvPr/>
          </p:nvSpPr>
          <p:spPr bwMode="auto">
            <a:xfrm>
              <a:off x="2762" y="2316"/>
              <a:ext cx="267" cy="854"/>
            </a:xfrm>
            <a:custGeom>
              <a:avLst/>
              <a:gdLst>
                <a:gd name="T0" fmla="*/ 169 w 267"/>
                <a:gd name="T1" fmla="*/ 853 h 854"/>
                <a:gd name="T2" fmla="*/ 143 w 267"/>
                <a:gd name="T3" fmla="*/ 851 h 854"/>
                <a:gd name="T4" fmla="*/ 115 w 267"/>
                <a:gd name="T5" fmla="*/ 845 h 854"/>
                <a:gd name="T6" fmla="*/ 85 w 267"/>
                <a:gd name="T7" fmla="*/ 838 h 854"/>
                <a:gd name="T8" fmla="*/ 56 w 267"/>
                <a:gd name="T9" fmla="*/ 829 h 854"/>
                <a:gd name="T10" fmla="*/ 30 w 267"/>
                <a:gd name="T11" fmla="*/ 814 h 854"/>
                <a:gd name="T12" fmla="*/ 11 w 267"/>
                <a:gd name="T13" fmla="*/ 798 h 854"/>
                <a:gd name="T14" fmla="*/ 1 w 267"/>
                <a:gd name="T15" fmla="*/ 776 h 854"/>
                <a:gd name="T16" fmla="*/ 5 w 267"/>
                <a:gd name="T17" fmla="*/ 741 h 854"/>
                <a:gd name="T18" fmla="*/ 18 w 267"/>
                <a:gd name="T19" fmla="*/ 696 h 854"/>
                <a:gd name="T20" fmla="*/ 33 w 267"/>
                <a:gd name="T21" fmla="*/ 617 h 854"/>
                <a:gd name="T22" fmla="*/ 45 w 267"/>
                <a:gd name="T23" fmla="*/ 505 h 854"/>
                <a:gd name="T24" fmla="*/ 52 w 267"/>
                <a:gd name="T25" fmla="*/ 336 h 854"/>
                <a:gd name="T26" fmla="*/ 61 w 267"/>
                <a:gd name="T27" fmla="*/ 112 h 854"/>
                <a:gd name="T28" fmla="*/ 62 w 267"/>
                <a:gd name="T29" fmla="*/ 0 h 854"/>
                <a:gd name="T30" fmla="*/ 63 w 267"/>
                <a:gd name="T31" fmla="*/ 0 h 854"/>
                <a:gd name="T32" fmla="*/ 74 w 267"/>
                <a:gd name="T33" fmla="*/ 3 h 854"/>
                <a:gd name="T34" fmla="*/ 96 w 267"/>
                <a:gd name="T35" fmla="*/ 8 h 854"/>
                <a:gd name="T36" fmla="*/ 118 w 267"/>
                <a:gd name="T37" fmla="*/ 14 h 854"/>
                <a:gd name="T38" fmla="*/ 139 w 267"/>
                <a:gd name="T39" fmla="*/ 19 h 854"/>
                <a:gd name="T40" fmla="*/ 161 w 267"/>
                <a:gd name="T41" fmla="*/ 24 h 854"/>
                <a:gd name="T42" fmla="*/ 183 w 267"/>
                <a:gd name="T43" fmla="*/ 29 h 854"/>
                <a:gd name="T44" fmla="*/ 204 w 267"/>
                <a:gd name="T45" fmla="*/ 34 h 854"/>
                <a:gd name="T46" fmla="*/ 226 w 267"/>
                <a:gd name="T47" fmla="*/ 40 h 854"/>
                <a:gd name="T48" fmla="*/ 246 w 267"/>
                <a:gd name="T49" fmla="*/ 42 h 854"/>
                <a:gd name="T50" fmla="*/ 259 w 267"/>
                <a:gd name="T51" fmla="*/ 35 h 854"/>
                <a:gd name="T52" fmla="*/ 266 w 267"/>
                <a:gd name="T53" fmla="*/ 61 h 854"/>
                <a:gd name="T54" fmla="*/ 266 w 267"/>
                <a:gd name="T55" fmla="*/ 117 h 854"/>
                <a:gd name="T56" fmla="*/ 255 w 267"/>
                <a:gd name="T57" fmla="*/ 307 h 854"/>
                <a:gd name="T58" fmla="*/ 247 w 267"/>
                <a:gd name="T59" fmla="*/ 629 h 854"/>
                <a:gd name="T60" fmla="*/ 241 w 267"/>
                <a:gd name="T61" fmla="*/ 808 h 854"/>
                <a:gd name="T62" fmla="*/ 240 w 267"/>
                <a:gd name="T63" fmla="*/ 830 h 854"/>
                <a:gd name="T64" fmla="*/ 234 w 267"/>
                <a:gd name="T65" fmla="*/ 841 h 854"/>
                <a:gd name="T66" fmla="*/ 215 w 267"/>
                <a:gd name="T67" fmla="*/ 848 h 854"/>
                <a:gd name="T68" fmla="*/ 194 w 267"/>
                <a:gd name="T69" fmla="*/ 853 h 854"/>
                <a:gd name="T70" fmla="*/ 185 w 267"/>
                <a:gd name="T71" fmla="*/ 853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7"/>
                <a:gd name="T109" fmla="*/ 0 h 854"/>
                <a:gd name="T110" fmla="*/ 267 w 267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7" h="854">
                  <a:moveTo>
                    <a:pt x="181" y="854"/>
                  </a:moveTo>
                  <a:lnTo>
                    <a:pt x="169" y="853"/>
                  </a:lnTo>
                  <a:lnTo>
                    <a:pt x="157" y="852"/>
                  </a:lnTo>
                  <a:lnTo>
                    <a:pt x="143" y="851"/>
                  </a:lnTo>
                  <a:lnTo>
                    <a:pt x="129" y="848"/>
                  </a:lnTo>
                  <a:lnTo>
                    <a:pt x="115" y="845"/>
                  </a:lnTo>
                  <a:lnTo>
                    <a:pt x="99" y="842"/>
                  </a:lnTo>
                  <a:lnTo>
                    <a:pt x="85" y="838"/>
                  </a:lnTo>
                  <a:lnTo>
                    <a:pt x="69" y="834"/>
                  </a:lnTo>
                  <a:lnTo>
                    <a:pt x="56" y="829"/>
                  </a:lnTo>
                  <a:lnTo>
                    <a:pt x="42" y="822"/>
                  </a:lnTo>
                  <a:lnTo>
                    <a:pt x="30" y="814"/>
                  </a:lnTo>
                  <a:lnTo>
                    <a:pt x="20" y="807"/>
                  </a:lnTo>
                  <a:lnTo>
                    <a:pt x="11" y="798"/>
                  </a:lnTo>
                  <a:lnTo>
                    <a:pt x="5" y="788"/>
                  </a:lnTo>
                  <a:lnTo>
                    <a:pt x="1" y="776"/>
                  </a:lnTo>
                  <a:lnTo>
                    <a:pt x="0" y="764"/>
                  </a:lnTo>
                  <a:lnTo>
                    <a:pt x="5" y="741"/>
                  </a:lnTo>
                  <a:lnTo>
                    <a:pt x="11" y="718"/>
                  </a:lnTo>
                  <a:lnTo>
                    <a:pt x="18" y="696"/>
                  </a:lnTo>
                  <a:lnTo>
                    <a:pt x="23" y="674"/>
                  </a:lnTo>
                  <a:lnTo>
                    <a:pt x="33" y="617"/>
                  </a:lnTo>
                  <a:lnTo>
                    <a:pt x="40" y="561"/>
                  </a:lnTo>
                  <a:lnTo>
                    <a:pt x="45" y="505"/>
                  </a:lnTo>
                  <a:lnTo>
                    <a:pt x="50" y="448"/>
                  </a:lnTo>
                  <a:lnTo>
                    <a:pt x="52" y="336"/>
                  </a:lnTo>
                  <a:lnTo>
                    <a:pt x="57" y="223"/>
                  </a:lnTo>
                  <a:lnTo>
                    <a:pt x="61" y="112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86" y="6"/>
                  </a:lnTo>
                  <a:lnTo>
                    <a:pt x="96" y="8"/>
                  </a:lnTo>
                  <a:lnTo>
                    <a:pt x="107" y="12"/>
                  </a:lnTo>
                  <a:lnTo>
                    <a:pt x="118" y="14"/>
                  </a:lnTo>
                  <a:lnTo>
                    <a:pt x="129" y="17"/>
                  </a:lnTo>
                  <a:lnTo>
                    <a:pt x="139" y="19"/>
                  </a:lnTo>
                  <a:lnTo>
                    <a:pt x="151" y="22"/>
                  </a:lnTo>
                  <a:lnTo>
                    <a:pt x="161" y="24"/>
                  </a:lnTo>
                  <a:lnTo>
                    <a:pt x="171" y="26"/>
                  </a:lnTo>
                  <a:lnTo>
                    <a:pt x="183" y="29"/>
                  </a:lnTo>
                  <a:lnTo>
                    <a:pt x="193" y="32"/>
                  </a:lnTo>
                  <a:lnTo>
                    <a:pt x="204" y="34"/>
                  </a:lnTo>
                  <a:lnTo>
                    <a:pt x="215" y="37"/>
                  </a:lnTo>
                  <a:lnTo>
                    <a:pt x="226" y="40"/>
                  </a:lnTo>
                  <a:lnTo>
                    <a:pt x="236" y="44"/>
                  </a:lnTo>
                  <a:lnTo>
                    <a:pt x="246" y="42"/>
                  </a:lnTo>
                  <a:lnTo>
                    <a:pt x="253" y="39"/>
                  </a:lnTo>
                  <a:lnTo>
                    <a:pt x="259" y="35"/>
                  </a:lnTo>
                  <a:lnTo>
                    <a:pt x="265" y="33"/>
                  </a:lnTo>
                  <a:lnTo>
                    <a:pt x="266" y="61"/>
                  </a:lnTo>
                  <a:lnTo>
                    <a:pt x="267" y="89"/>
                  </a:lnTo>
                  <a:lnTo>
                    <a:pt x="266" y="117"/>
                  </a:lnTo>
                  <a:lnTo>
                    <a:pt x="265" y="146"/>
                  </a:lnTo>
                  <a:lnTo>
                    <a:pt x="255" y="307"/>
                  </a:lnTo>
                  <a:lnTo>
                    <a:pt x="250" y="468"/>
                  </a:lnTo>
                  <a:lnTo>
                    <a:pt x="247" y="629"/>
                  </a:lnTo>
                  <a:lnTo>
                    <a:pt x="240" y="791"/>
                  </a:lnTo>
                  <a:lnTo>
                    <a:pt x="241" y="808"/>
                  </a:lnTo>
                  <a:lnTo>
                    <a:pt x="241" y="821"/>
                  </a:lnTo>
                  <a:lnTo>
                    <a:pt x="240" y="830"/>
                  </a:lnTo>
                  <a:lnTo>
                    <a:pt x="238" y="836"/>
                  </a:lnTo>
                  <a:lnTo>
                    <a:pt x="234" y="841"/>
                  </a:lnTo>
                  <a:lnTo>
                    <a:pt x="226" y="844"/>
                  </a:lnTo>
                  <a:lnTo>
                    <a:pt x="215" y="848"/>
                  </a:lnTo>
                  <a:lnTo>
                    <a:pt x="198" y="853"/>
                  </a:lnTo>
                  <a:lnTo>
                    <a:pt x="194" y="853"/>
                  </a:lnTo>
                  <a:lnTo>
                    <a:pt x="190" y="853"/>
                  </a:lnTo>
                  <a:lnTo>
                    <a:pt x="185" y="853"/>
                  </a:lnTo>
                  <a:lnTo>
                    <a:pt x="181" y="854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11" name="Freeform 20"/>
            <p:cNvSpPr>
              <a:spLocks/>
            </p:cNvSpPr>
            <p:nvPr/>
          </p:nvSpPr>
          <p:spPr bwMode="auto">
            <a:xfrm>
              <a:off x="3012" y="2306"/>
              <a:ext cx="95" cy="834"/>
            </a:xfrm>
            <a:custGeom>
              <a:avLst/>
              <a:gdLst>
                <a:gd name="T0" fmla="*/ 11 w 95"/>
                <a:gd name="T1" fmla="*/ 834 h 834"/>
                <a:gd name="T2" fmla="*/ 8 w 95"/>
                <a:gd name="T3" fmla="*/ 834 h 834"/>
                <a:gd name="T4" fmla="*/ 6 w 95"/>
                <a:gd name="T5" fmla="*/ 833 h 834"/>
                <a:gd name="T6" fmla="*/ 3 w 95"/>
                <a:gd name="T7" fmla="*/ 832 h 834"/>
                <a:gd name="T8" fmla="*/ 1 w 95"/>
                <a:gd name="T9" fmla="*/ 831 h 834"/>
                <a:gd name="T10" fmla="*/ 0 w 95"/>
                <a:gd name="T11" fmla="*/ 810 h 834"/>
                <a:gd name="T12" fmla="*/ 0 w 95"/>
                <a:gd name="T13" fmla="*/ 789 h 834"/>
                <a:gd name="T14" fmla="*/ 1 w 95"/>
                <a:gd name="T15" fmla="*/ 770 h 834"/>
                <a:gd name="T16" fmla="*/ 2 w 95"/>
                <a:gd name="T17" fmla="*/ 749 h 834"/>
                <a:gd name="T18" fmla="*/ 4 w 95"/>
                <a:gd name="T19" fmla="*/ 597 h 834"/>
                <a:gd name="T20" fmla="*/ 9 w 95"/>
                <a:gd name="T21" fmla="*/ 446 h 834"/>
                <a:gd name="T22" fmla="*/ 15 w 95"/>
                <a:gd name="T23" fmla="*/ 294 h 834"/>
                <a:gd name="T24" fmla="*/ 24 w 95"/>
                <a:gd name="T25" fmla="*/ 142 h 834"/>
                <a:gd name="T26" fmla="*/ 25 w 95"/>
                <a:gd name="T27" fmla="*/ 114 h 834"/>
                <a:gd name="T28" fmla="*/ 25 w 95"/>
                <a:gd name="T29" fmla="*/ 85 h 834"/>
                <a:gd name="T30" fmla="*/ 24 w 95"/>
                <a:gd name="T31" fmla="*/ 58 h 834"/>
                <a:gd name="T32" fmla="*/ 23 w 95"/>
                <a:gd name="T33" fmla="*/ 30 h 834"/>
                <a:gd name="T34" fmla="*/ 28 w 95"/>
                <a:gd name="T35" fmla="*/ 23 h 834"/>
                <a:gd name="T36" fmla="*/ 32 w 95"/>
                <a:gd name="T37" fmla="*/ 18 h 834"/>
                <a:gd name="T38" fmla="*/ 34 w 95"/>
                <a:gd name="T39" fmla="*/ 14 h 834"/>
                <a:gd name="T40" fmla="*/ 37 w 95"/>
                <a:gd name="T41" fmla="*/ 12 h 834"/>
                <a:gd name="T42" fmla="*/ 40 w 95"/>
                <a:gd name="T43" fmla="*/ 11 h 834"/>
                <a:gd name="T44" fmla="*/ 44 w 95"/>
                <a:gd name="T45" fmla="*/ 10 h 834"/>
                <a:gd name="T46" fmla="*/ 50 w 95"/>
                <a:gd name="T47" fmla="*/ 9 h 834"/>
                <a:gd name="T48" fmla="*/ 59 w 95"/>
                <a:gd name="T49" fmla="*/ 8 h 834"/>
                <a:gd name="T50" fmla="*/ 61 w 95"/>
                <a:gd name="T51" fmla="*/ 7 h 834"/>
                <a:gd name="T52" fmla="*/ 65 w 95"/>
                <a:gd name="T53" fmla="*/ 6 h 834"/>
                <a:gd name="T54" fmla="*/ 70 w 95"/>
                <a:gd name="T55" fmla="*/ 4 h 834"/>
                <a:gd name="T56" fmla="*/ 76 w 95"/>
                <a:gd name="T57" fmla="*/ 3 h 834"/>
                <a:gd name="T58" fmla="*/ 81 w 95"/>
                <a:gd name="T59" fmla="*/ 2 h 834"/>
                <a:gd name="T60" fmla="*/ 86 w 95"/>
                <a:gd name="T61" fmla="*/ 1 h 834"/>
                <a:gd name="T62" fmla="*/ 92 w 95"/>
                <a:gd name="T63" fmla="*/ 0 h 834"/>
                <a:gd name="T64" fmla="*/ 94 w 95"/>
                <a:gd name="T65" fmla="*/ 0 h 834"/>
                <a:gd name="T66" fmla="*/ 95 w 95"/>
                <a:gd name="T67" fmla="*/ 1 h 834"/>
                <a:gd name="T68" fmla="*/ 95 w 95"/>
                <a:gd name="T69" fmla="*/ 3 h 834"/>
                <a:gd name="T70" fmla="*/ 95 w 95"/>
                <a:gd name="T71" fmla="*/ 4 h 834"/>
                <a:gd name="T72" fmla="*/ 95 w 95"/>
                <a:gd name="T73" fmla="*/ 6 h 834"/>
                <a:gd name="T74" fmla="*/ 94 w 95"/>
                <a:gd name="T75" fmla="*/ 148 h 834"/>
                <a:gd name="T76" fmla="*/ 90 w 95"/>
                <a:gd name="T77" fmla="*/ 293 h 834"/>
                <a:gd name="T78" fmla="*/ 87 w 95"/>
                <a:gd name="T79" fmla="*/ 436 h 834"/>
                <a:gd name="T80" fmla="*/ 85 w 95"/>
                <a:gd name="T81" fmla="*/ 581 h 834"/>
                <a:gd name="T82" fmla="*/ 83 w 95"/>
                <a:gd name="T83" fmla="*/ 622 h 834"/>
                <a:gd name="T84" fmla="*/ 81 w 95"/>
                <a:gd name="T85" fmla="*/ 663 h 834"/>
                <a:gd name="T86" fmla="*/ 79 w 95"/>
                <a:gd name="T87" fmla="*/ 706 h 834"/>
                <a:gd name="T88" fmla="*/ 77 w 95"/>
                <a:gd name="T89" fmla="*/ 748 h 834"/>
                <a:gd name="T90" fmla="*/ 75 w 95"/>
                <a:gd name="T91" fmla="*/ 793 h 834"/>
                <a:gd name="T92" fmla="*/ 73 w 95"/>
                <a:gd name="T93" fmla="*/ 817 h 834"/>
                <a:gd name="T94" fmla="*/ 73 w 95"/>
                <a:gd name="T95" fmla="*/ 825 h 834"/>
                <a:gd name="T96" fmla="*/ 72 w 95"/>
                <a:gd name="T97" fmla="*/ 828 h 834"/>
                <a:gd name="T98" fmla="*/ 65 w 95"/>
                <a:gd name="T99" fmla="*/ 829 h 834"/>
                <a:gd name="T100" fmla="*/ 56 w 95"/>
                <a:gd name="T101" fmla="*/ 830 h 834"/>
                <a:gd name="T102" fmla="*/ 49 w 95"/>
                <a:gd name="T103" fmla="*/ 831 h 834"/>
                <a:gd name="T104" fmla="*/ 42 w 95"/>
                <a:gd name="T105" fmla="*/ 832 h 834"/>
                <a:gd name="T106" fmla="*/ 34 w 95"/>
                <a:gd name="T107" fmla="*/ 833 h 834"/>
                <a:gd name="T108" fmla="*/ 27 w 95"/>
                <a:gd name="T109" fmla="*/ 833 h 834"/>
                <a:gd name="T110" fmla="*/ 18 w 95"/>
                <a:gd name="T111" fmla="*/ 834 h 834"/>
                <a:gd name="T112" fmla="*/ 11 w 95"/>
                <a:gd name="T113" fmla="*/ 834 h 8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834"/>
                <a:gd name="T173" fmla="*/ 95 w 95"/>
                <a:gd name="T174" fmla="*/ 834 h 8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834">
                  <a:moveTo>
                    <a:pt x="11" y="834"/>
                  </a:moveTo>
                  <a:lnTo>
                    <a:pt x="8" y="834"/>
                  </a:lnTo>
                  <a:lnTo>
                    <a:pt x="6" y="833"/>
                  </a:lnTo>
                  <a:lnTo>
                    <a:pt x="3" y="832"/>
                  </a:lnTo>
                  <a:lnTo>
                    <a:pt x="1" y="831"/>
                  </a:lnTo>
                  <a:lnTo>
                    <a:pt x="0" y="810"/>
                  </a:lnTo>
                  <a:lnTo>
                    <a:pt x="0" y="789"/>
                  </a:lnTo>
                  <a:lnTo>
                    <a:pt x="1" y="770"/>
                  </a:lnTo>
                  <a:lnTo>
                    <a:pt x="2" y="749"/>
                  </a:lnTo>
                  <a:lnTo>
                    <a:pt x="4" y="597"/>
                  </a:lnTo>
                  <a:lnTo>
                    <a:pt x="9" y="446"/>
                  </a:lnTo>
                  <a:lnTo>
                    <a:pt x="15" y="294"/>
                  </a:lnTo>
                  <a:lnTo>
                    <a:pt x="24" y="142"/>
                  </a:lnTo>
                  <a:lnTo>
                    <a:pt x="25" y="114"/>
                  </a:lnTo>
                  <a:lnTo>
                    <a:pt x="25" y="85"/>
                  </a:lnTo>
                  <a:lnTo>
                    <a:pt x="24" y="58"/>
                  </a:lnTo>
                  <a:lnTo>
                    <a:pt x="23" y="30"/>
                  </a:lnTo>
                  <a:lnTo>
                    <a:pt x="28" y="23"/>
                  </a:lnTo>
                  <a:lnTo>
                    <a:pt x="32" y="18"/>
                  </a:lnTo>
                  <a:lnTo>
                    <a:pt x="34" y="14"/>
                  </a:lnTo>
                  <a:lnTo>
                    <a:pt x="37" y="12"/>
                  </a:lnTo>
                  <a:lnTo>
                    <a:pt x="40" y="11"/>
                  </a:lnTo>
                  <a:lnTo>
                    <a:pt x="44" y="10"/>
                  </a:lnTo>
                  <a:lnTo>
                    <a:pt x="50" y="9"/>
                  </a:lnTo>
                  <a:lnTo>
                    <a:pt x="59" y="8"/>
                  </a:lnTo>
                  <a:lnTo>
                    <a:pt x="61" y="7"/>
                  </a:lnTo>
                  <a:lnTo>
                    <a:pt x="65" y="6"/>
                  </a:lnTo>
                  <a:lnTo>
                    <a:pt x="70" y="4"/>
                  </a:lnTo>
                  <a:lnTo>
                    <a:pt x="76" y="3"/>
                  </a:lnTo>
                  <a:lnTo>
                    <a:pt x="81" y="2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4" y="148"/>
                  </a:lnTo>
                  <a:lnTo>
                    <a:pt x="90" y="293"/>
                  </a:lnTo>
                  <a:lnTo>
                    <a:pt x="87" y="436"/>
                  </a:lnTo>
                  <a:lnTo>
                    <a:pt x="85" y="581"/>
                  </a:lnTo>
                  <a:lnTo>
                    <a:pt x="83" y="622"/>
                  </a:lnTo>
                  <a:lnTo>
                    <a:pt x="81" y="663"/>
                  </a:lnTo>
                  <a:lnTo>
                    <a:pt x="79" y="706"/>
                  </a:lnTo>
                  <a:lnTo>
                    <a:pt x="77" y="748"/>
                  </a:lnTo>
                  <a:lnTo>
                    <a:pt x="75" y="793"/>
                  </a:lnTo>
                  <a:lnTo>
                    <a:pt x="73" y="817"/>
                  </a:lnTo>
                  <a:lnTo>
                    <a:pt x="73" y="825"/>
                  </a:lnTo>
                  <a:lnTo>
                    <a:pt x="72" y="828"/>
                  </a:lnTo>
                  <a:lnTo>
                    <a:pt x="65" y="829"/>
                  </a:lnTo>
                  <a:lnTo>
                    <a:pt x="56" y="830"/>
                  </a:lnTo>
                  <a:lnTo>
                    <a:pt x="49" y="831"/>
                  </a:lnTo>
                  <a:lnTo>
                    <a:pt x="42" y="832"/>
                  </a:lnTo>
                  <a:lnTo>
                    <a:pt x="34" y="833"/>
                  </a:lnTo>
                  <a:lnTo>
                    <a:pt x="27" y="833"/>
                  </a:lnTo>
                  <a:lnTo>
                    <a:pt x="18" y="834"/>
                  </a:lnTo>
                  <a:lnTo>
                    <a:pt x="11" y="834"/>
                  </a:lnTo>
                  <a:close/>
                </a:path>
              </a:pathLst>
            </a:custGeom>
            <a:solidFill>
              <a:srgbClr val="EDE2D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12" name="Freeform 21"/>
            <p:cNvSpPr>
              <a:spLocks/>
            </p:cNvSpPr>
            <p:nvPr/>
          </p:nvSpPr>
          <p:spPr bwMode="auto">
            <a:xfrm>
              <a:off x="3385" y="2306"/>
              <a:ext cx="91" cy="99"/>
            </a:xfrm>
            <a:custGeom>
              <a:avLst/>
              <a:gdLst>
                <a:gd name="T0" fmla="*/ 25 w 91"/>
                <a:gd name="T1" fmla="*/ 99 h 99"/>
                <a:gd name="T2" fmla="*/ 24 w 91"/>
                <a:gd name="T3" fmla="*/ 98 h 99"/>
                <a:gd name="T4" fmla="*/ 24 w 91"/>
                <a:gd name="T5" fmla="*/ 98 h 99"/>
                <a:gd name="T6" fmla="*/ 22 w 91"/>
                <a:gd name="T7" fmla="*/ 98 h 99"/>
                <a:gd name="T8" fmla="*/ 19 w 91"/>
                <a:gd name="T9" fmla="*/ 97 h 99"/>
                <a:gd name="T10" fmla="*/ 7 w 91"/>
                <a:gd name="T11" fmla="*/ 82 h 99"/>
                <a:gd name="T12" fmla="*/ 2 w 91"/>
                <a:gd name="T13" fmla="*/ 58 h 99"/>
                <a:gd name="T14" fmla="*/ 0 w 91"/>
                <a:gd name="T15" fmla="*/ 31 h 99"/>
                <a:gd name="T16" fmla="*/ 1 w 91"/>
                <a:gd name="T17" fmla="*/ 11 h 99"/>
                <a:gd name="T18" fmla="*/ 7 w 91"/>
                <a:gd name="T19" fmla="*/ 11 h 99"/>
                <a:gd name="T20" fmla="*/ 14 w 91"/>
                <a:gd name="T21" fmla="*/ 12 h 99"/>
                <a:gd name="T22" fmla="*/ 20 w 91"/>
                <a:gd name="T23" fmla="*/ 12 h 99"/>
                <a:gd name="T24" fmla="*/ 26 w 91"/>
                <a:gd name="T25" fmla="*/ 13 h 99"/>
                <a:gd name="T26" fmla="*/ 33 w 91"/>
                <a:gd name="T27" fmla="*/ 13 h 99"/>
                <a:gd name="T28" fmla="*/ 39 w 91"/>
                <a:gd name="T29" fmla="*/ 14 h 99"/>
                <a:gd name="T30" fmla="*/ 47 w 91"/>
                <a:gd name="T31" fmla="*/ 14 h 99"/>
                <a:gd name="T32" fmla="*/ 54 w 91"/>
                <a:gd name="T33" fmla="*/ 14 h 99"/>
                <a:gd name="T34" fmla="*/ 56 w 91"/>
                <a:gd name="T35" fmla="*/ 13 h 99"/>
                <a:gd name="T36" fmla="*/ 61 w 91"/>
                <a:gd name="T37" fmla="*/ 11 h 99"/>
                <a:gd name="T38" fmla="*/ 66 w 91"/>
                <a:gd name="T39" fmla="*/ 9 h 99"/>
                <a:gd name="T40" fmla="*/ 72 w 91"/>
                <a:gd name="T41" fmla="*/ 7 h 99"/>
                <a:gd name="T42" fmla="*/ 80 w 91"/>
                <a:gd name="T43" fmla="*/ 4 h 99"/>
                <a:gd name="T44" fmla="*/ 85 w 91"/>
                <a:gd name="T45" fmla="*/ 2 h 99"/>
                <a:gd name="T46" fmla="*/ 89 w 91"/>
                <a:gd name="T47" fmla="*/ 1 h 99"/>
                <a:gd name="T48" fmla="*/ 91 w 91"/>
                <a:gd name="T49" fmla="*/ 0 h 99"/>
                <a:gd name="T50" fmla="*/ 86 w 91"/>
                <a:gd name="T51" fmla="*/ 13 h 99"/>
                <a:gd name="T52" fmla="*/ 80 w 91"/>
                <a:gd name="T53" fmla="*/ 27 h 99"/>
                <a:gd name="T54" fmla="*/ 73 w 91"/>
                <a:gd name="T55" fmla="*/ 41 h 99"/>
                <a:gd name="T56" fmla="*/ 67 w 91"/>
                <a:gd name="T57" fmla="*/ 55 h 99"/>
                <a:gd name="T58" fmla="*/ 64 w 91"/>
                <a:gd name="T59" fmla="*/ 63 h 99"/>
                <a:gd name="T60" fmla="*/ 61 w 91"/>
                <a:gd name="T61" fmla="*/ 71 h 99"/>
                <a:gd name="T62" fmla="*/ 57 w 91"/>
                <a:gd name="T63" fmla="*/ 78 h 99"/>
                <a:gd name="T64" fmla="*/ 53 w 91"/>
                <a:gd name="T65" fmla="*/ 84 h 99"/>
                <a:gd name="T66" fmla="*/ 48 w 91"/>
                <a:gd name="T67" fmla="*/ 91 h 99"/>
                <a:gd name="T68" fmla="*/ 42 w 91"/>
                <a:gd name="T69" fmla="*/ 95 h 99"/>
                <a:gd name="T70" fmla="*/ 34 w 91"/>
                <a:gd name="T71" fmla="*/ 98 h 99"/>
                <a:gd name="T72" fmla="*/ 25 w 91"/>
                <a:gd name="T73" fmla="*/ 99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99"/>
                <a:gd name="T113" fmla="*/ 91 w 91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99">
                  <a:moveTo>
                    <a:pt x="25" y="99"/>
                  </a:moveTo>
                  <a:lnTo>
                    <a:pt x="24" y="98"/>
                  </a:lnTo>
                  <a:lnTo>
                    <a:pt x="22" y="98"/>
                  </a:lnTo>
                  <a:lnTo>
                    <a:pt x="19" y="97"/>
                  </a:lnTo>
                  <a:lnTo>
                    <a:pt x="7" y="82"/>
                  </a:lnTo>
                  <a:lnTo>
                    <a:pt x="2" y="58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7" y="11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39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61" y="11"/>
                  </a:lnTo>
                  <a:lnTo>
                    <a:pt x="66" y="9"/>
                  </a:lnTo>
                  <a:lnTo>
                    <a:pt x="72" y="7"/>
                  </a:lnTo>
                  <a:lnTo>
                    <a:pt x="80" y="4"/>
                  </a:lnTo>
                  <a:lnTo>
                    <a:pt x="85" y="2"/>
                  </a:lnTo>
                  <a:lnTo>
                    <a:pt x="89" y="1"/>
                  </a:lnTo>
                  <a:lnTo>
                    <a:pt x="91" y="0"/>
                  </a:lnTo>
                  <a:lnTo>
                    <a:pt x="86" y="13"/>
                  </a:lnTo>
                  <a:lnTo>
                    <a:pt x="80" y="27"/>
                  </a:lnTo>
                  <a:lnTo>
                    <a:pt x="73" y="41"/>
                  </a:lnTo>
                  <a:lnTo>
                    <a:pt x="67" y="55"/>
                  </a:lnTo>
                  <a:lnTo>
                    <a:pt x="64" y="63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3" y="84"/>
                  </a:lnTo>
                  <a:lnTo>
                    <a:pt x="48" y="91"/>
                  </a:lnTo>
                  <a:lnTo>
                    <a:pt x="42" y="95"/>
                  </a:lnTo>
                  <a:lnTo>
                    <a:pt x="34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13" name="Freeform 22"/>
            <p:cNvSpPr>
              <a:spLocks/>
            </p:cNvSpPr>
            <p:nvPr/>
          </p:nvSpPr>
          <p:spPr bwMode="auto">
            <a:xfrm>
              <a:off x="3323" y="2315"/>
              <a:ext cx="57" cy="66"/>
            </a:xfrm>
            <a:custGeom>
              <a:avLst/>
              <a:gdLst>
                <a:gd name="T0" fmla="*/ 57 w 57"/>
                <a:gd name="T1" fmla="*/ 66 h 66"/>
                <a:gd name="T2" fmla="*/ 50 w 57"/>
                <a:gd name="T3" fmla="*/ 59 h 66"/>
                <a:gd name="T4" fmla="*/ 41 w 57"/>
                <a:gd name="T5" fmla="*/ 51 h 66"/>
                <a:gd name="T6" fmla="*/ 33 w 57"/>
                <a:gd name="T7" fmla="*/ 42 h 66"/>
                <a:gd name="T8" fmla="*/ 26 w 57"/>
                <a:gd name="T9" fmla="*/ 34 h 66"/>
                <a:gd name="T10" fmla="*/ 18 w 57"/>
                <a:gd name="T11" fmla="*/ 25 h 66"/>
                <a:gd name="T12" fmla="*/ 11 w 57"/>
                <a:gd name="T13" fmla="*/ 17 h 66"/>
                <a:gd name="T14" fmla="*/ 4 w 57"/>
                <a:gd name="T15" fmla="*/ 8 h 66"/>
                <a:gd name="T16" fmla="*/ 0 w 57"/>
                <a:gd name="T17" fmla="*/ 0 h 66"/>
                <a:gd name="T18" fmla="*/ 6 w 57"/>
                <a:gd name="T19" fmla="*/ 1 h 66"/>
                <a:gd name="T20" fmla="*/ 13 w 57"/>
                <a:gd name="T21" fmla="*/ 1 h 66"/>
                <a:gd name="T22" fmla="*/ 20 w 57"/>
                <a:gd name="T23" fmla="*/ 2 h 66"/>
                <a:gd name="T24" fmla="*/ 26 w 57"/>
                <a:gd name="T25" fmla="*/ 2 h 66"/>
                <a:gd name="T26" fmla="*/ 33 w 57"/>
                <a:gd name="T27" fmla="*/ 2 h 66"/>
                <a:gd name="T28" fmla="*/ 39 w 57"/>
                <a:gd name="T29" fmla="*/ 2 h 66"/>
                <a:gd name="T30" fmla="*/ 47 w 57"/>
                <a:gd name="T31" fmla="*/ 2 h 66"/>
                <a:gd name="T32" fmla="*/ 53 w 57"/>
                <a:gd name="T33" fmla="*/ 2 h 66"/>
                <a:gd name="T34" fmla="*/ 52 w 57"/>
                <a:gd name="T35" fmla="*/ 18 h 66"/>
                <a:gd name="T36" fmla="*/ 53 w 57"/>
                <a:gd name="T37" fmla="*/ 34 h 66"/>
                <a:gd name="T38" fmla="*/ 54 w 57"/>
                <a:gd name="T39" fmla="*/ 50 h 66"/>
                <a:gd name="T40" fmla="*/ 57 w 57"/>
                <a:gd name="T41" fmla="*/ 66 h 66"/>
                <a:gd name="T42" fmla="*/ 57 w 57"/>
                <a:gd name="T43" fmla="*/ 66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"/>
                <a:gd name="T67" fmla="*/ 0 h 66"/>
                <a:gd name="T68" fmla="*/ 57 w 57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" h="66">
                  <a:moveTo>
                    <a:pt x="57" y="66"/>
                  </a:moveTo>
                  <a:lnTo>
                    <a:pt x="50" y="59"/>
                  </a:lnTo>
                  <a:lnTo>
                    <a:pt x="41" y="51"/>
                  </a:lnTo>
                  <a:lnTo>
                    <a:pt x="33" y="42"/>
                  </a:lnTo>
                  <a:lnTo>
                    <a:pt x="26" y="34"/>
                  </a:lnTo>
                  <a:lnTo>
                    <a:pt x="18" y="25"/>
                  </a:lnTo>
                  <a:lnTo>
                    <a:pt x="11" y="17"/>
                  </a:lnTo>
                  <a:lnTo>
                    <a:pt x="4" y="8"/>
                  </a:lnTo>
                  <a:lnTo>
                    <a:pt x="0" y="0"/>
                  </a:lnTo>
                  <a:lnTo>
                    <a:pt x="6" y="1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2" y="18"/>
                  </a:lnTo>
                  <a:lnTo>
                    <a:pt x="53" y="34"/>
                  </a:lnTo>
                  <a:lnTo>
                    <a:pt x="54" y="50"/>
                  </a:lnTo>
                  <a:lnTo>
                    <a:pt x="57" y="66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14" name="Freeform 23"/>
            <p:cNvSpPr>
              <a:spLocks/>
            </p:cNvSpPr>
            <p:nvPr/>
          </p:nvSpPr>
          <p:spPr bwMode="auto">
            <a:xfrm>
              <a:off x="2701" y="1852"/>
              <a:ext cx="363" cy="498"/>
            </a:xfrm>
            <a:custGeom>
              <a:avLst/>
              <a:gdLst>
                <a:gd name="T0" fmla="*/ 284 w 363"/>
                <a:gd name="T1" fmla="*/ 494 h 498"/>
                <a:gd name="T2" fmla="*/ 253 w 363"/>
                <a:gd name="T3" fmla="*/ 487 h 498"/>
                <a:gd name="T4" fmla="*/ 222 w 363"/>
                <a:gd name="T5" fmla="*/ 481 h 498"/>
                <a:gd name="T6" fmla="*/ 190 w 363"/>
                <a:gd name="T7" fmla="*/ 473 h 498"/>
                <a:gd name="T8" fmla="*/ 159 w 363"/>
                <a:gd name="T9" fmla="*/ 466 h 498"/>
                <a:gd name="T10" fmla="*/ 128 w 363"/>
                <a:gd name="T11" fmla="*/ 457 h 498"/>
                <a:gd name="T12" fmla="*/ 98 w 363"/>
                <a:gd name="T13" fmla="*/ 448 h 498"/>
                <a:gd name="T14" fmla="*/ 69 w 363"/>
                <a:gd name="T15" fmla="*/ 435 h 498"/>
                <a:gd name="T16" fmla="*/ 38 w 363"/>
                <a:gd name="T17" fmla="*/ 417 h 498"/>
                <a:gd name="T18" fmla="*/ 16 w 363"/>
                <a:gd name="T19" fmla="*/ 390 h 498"/>
                <a:gd name="T20" fmla="*/ 3 w 363"/>
                <a:gd name="T21" fmla="*/ 360 h 498"/>
                <a:gd name="T22" fmla="*/ 0 w 363"/>
                <a:gd name="T23" fmla="*/ 326 h 498"/>
                <a:gd name="T24" fmla="*/ 8 w 363"/>
                <a:gd name="T25" fmla="*/ 276 h 498"/>
                <a:gd name="T26" fmla="*/ 27 w 363"/>
                <a:gd name="T27" fmla="*/ 219 h 498"/>
                <a:gd name="T28" fmla="*/ 51 w 363"/>
                <a:gd name="T29" fmla="*/ 161 h 498"/>
                <a:gd name="T30" fmla="*/ 77 w 363"/>
                <a:gd name="T31" fmla="*/ 104 h 498"/>
                <a:gd name="T32" fmla="*/ 102 w 363"/>
                <a:gd name="T33" fmla="*/ 61 h 498"/>
                <a:gd name="T34" fmla="*/ 131 w 363"/>
                <a:gd name="T35" fmla="*/ 39 h 498"/>
                <a:gd name="T36" fmla="*/ 165 w 363"/>
                <a:gd name="T37" fmla="*/ 26 h 498"/>
                <a:gd name="T38" fmla="*/ 201 w 363"/>
                <a:gd name="T39" fmla="*/ 15 h 498"/>
                <a:gd name="T40" fmla="*/ 232 w 363"/>
                <a:gd name="T41" fmla="*/ 5 h 498"/>
                <a:gd name="T42" fmla="*/ 242 w 363"/>
                <a:gd name="T43" fmla="*/ 1 h 498"/>
                <a:gd name="T44" fmla="*/ 245 w 363"/>
                <a:gd name="T45" fmla="*/ 14 h 498"/>
                <a:gd name="T46" fmla="*/ 248 w 363"/>
                <a:gd name="T47" fmla="*/ 42 h 498"/>
                <a:gd name="T48" fmla="*/ 240 w 363"/>
                <a:gd name="T49" fmla="*/ 58 h 498"/>
                <a:gd name="T50" fmla="*/ 211 w 363"/>
                <a:gd name="T51" fmla="*/ 64 h 498"/>
                <a:gd name="T52" fmla="*/ 183 w 363"/>
                <a:gd name="T53" fmla="*/ 74 h 498"/>
                <a:gd name="T54" fmla="*/ 157 w 363"/>
                <a:gd name="T55" fmla="*/ 87 h 498"/>
                <a:gd name="T56" fmla="*/ 127 w 363"/>
                <a:gd name="T57" fmla="*/ 118 h 498"/>
                <a:gd name="T58" fmla="*/ 105 w 363"/>
                <a:gd name="T59" fmla="*/ 164 h 498"/>
                <a:gd name="T60" fmla="*/ 104 w 363"/>
                <a:gd name="T61" fmla="*/ 209 h 498"/>
                <a:gd name="T62" fmla="*/ 118 w 363"/>
                <a:gd name="T63" fmla="*/ 259 h 498"/>
                <a:gd name="T64" fmla="*/ 130 w 363"/>
                <a:gd name="T65" fmla="*/ 287 h 498"/>
                <a:gd name="T66" fmla="*/ 132 w 363"/>
                <a:gd name="T67" fmla="*/ 290 h 498"/>
                <a:gd name="T68" fmla="*/ 120 w 363"/>
                <a:gd name="T69" fmla="*/ 291 h 498"/>
                <a:gd name="T70" fmla="*/ 91 w 363"/>
                <a:gd name="T71" fmla="*/ 291 h 498"/>
                <a:gd name="T72" fmla="*/ 61 w 363"/>
                <a:gd name="T73" fmla="*/ 294 h 498"/>
                <a:gd name="T74" fmla="*/ 35 w 363"/>
                <a:gd name="T75" fmla="*/ 303 h 498"/>
                <a:gd name="T76" fmla="*/ 29 w 363"/>
                <a:gd name="T77" fmla="*/ 312 h 498"/>
                <a:gd name="T78" fmla="*/ 44 w 363"/>
                <a:gd name="T79" fmla="*/ 310 h 498"/>
                <a:gd name="T80" fmla="*/ 62 w 363"/>
                <a:gd name="T81" fmla="*/ 305 h 498"/>
                <a:gd name="T82" fmla="*/ 79 w 363"/>
                <a:gd name="T83" fmla="*/ 300 h 498"/>
                <a:gd name="T84" fmla="*/ 99 w 363"/>
                <a:gd name="T85" fmla="*/ 299 h 498"/>
                <a:gd name="T86" fmla="*/ 129 w 363"/>
                <a:gd name="T87" fmla="*/ 300 h 498"/>
                <a:gd name="T88" fmla="*/ 159 w 363"/>
                <a:gd name="T89" fmla="*/ 301 h 498"/>
                <a:gd name="T90" fmla="*/ 188 w 363"/>
                <a:gd name="T91" fmla="*/ 302 h 498"/>
                <a:gd name="T92" fmla="*/ 218 w 363"/>
                <a:gd name="T93" fmla="*/ 304 h 498"/>
                <a:gd name="T94" fmla="*/ 248 w 363"/>
                <a:gd name="T95" fmla="*/ 306 h 498"/>
                <a:gd name="T96" fmla="*/ 278 w 363"/>
                <a:gd name="T97" fmla="*/ 309 h 498"/>
                <a:gd name="T98" fmla="*/ 308 w 363"/>
                <a:gd name="T99" fmla="*/ 311 h 498"/>
                <a:gd name="T100" fmla="*/ 331 w 363"/>
                <a:gd name="T101" fmla="*/ 313 h 498"/>
                <a:gd name="T102" fmla="*/ 342 w 363"/>
                <a:gd name="T103" fmla="*/ 316 h 498"/>
                <a:gd name="T104" fmla="*/ 360 w 363"/>
                <a:gd name="T105" fmla="*/ 337 h 498"/>
                <a:gd name="T106" fmla="*/ 361 w 363"/>
                <a:gd name="T107" fmla="*/ 392 h 498"/>
                <a:gd name="T108" fmla="*/ 354 w 363"/>
                <a:gd name="T109" fmla="*/ 428 h 498"/>
                <a:gd name="T110" fmla="*/ 343 w 363"/>
                <a:gd name="T111" fmla="*/ 453 h 498"/>
                <a:gd name="T112" fmla="*/ 328 w 363"/>
                <a:gd name="T113" fmla="*/ 479 h 498"/>
                <a:gd name="T114" fmla="*/ 310 w 363"/>
                <a:gd name="T115" fmla="*/ 496 h 4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3"/>
                <a:gd name="T175" fmla="*/ 0 h 498"/>
                <a:gd name="T176" fmla="*/ 363 w 363"/>
                <a:gd name="T177" fmla="*/ 498 h 4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3" h="498">
                  <a:moveTo>
                    <a:pt x="299" y="498"/>
                  </a:moveTo>
                  <a:lnTo>
                    <a:pt x="284" y="494"/>
                  </a:lnTo>
                  <a:lnTo>
                    <a:pt x="268" y="491"/>
                  </a:lnTo>
                  <a:lnTo>
                    <a:pt x="253" y="487"/>
                  </a:lnTo>
                  <a:lnTo>
                    <a:pt x="237" y="484"/>
                  </a:lnTo>
                  <a:lnTo>
                    <a:pt x="222" y="481"/>
                  </a:lnTo>
                  <a:lnTo>
                    <a:pt x="205" y="477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59" y="466"/>
                  </a:lnTo>
                  <a:lnTo>
                    <a:pt x="144" y="462"/>
                  </a:lnTo>
                  <a:lnTo>
                    <a:pt x="128" y="457"/>
                  </a:lnTo>
                  <a:lnTo>
                    <a:pt x="113" y="453"/>
                  </a:lnTo>
                  <a:lnTo>
                    <a:pt x="98" y="448"/>
                  </a:lnTo>
                  <a:lnTo>
                    <a:pt x="84" y="441"/>
                  </a:lnTo>
                  <a:lnTo>
                    <a:pt x="69" y="435"/>
                  </a:lnTo>
                  <a:lnTo>
                    <a:pt x="55" y="428"/>
                  </a:lnTo>
                  <a:lnTo>
                    <a:pt x="38" y="417"/>
                  </a:lnTo>
                  <a:lnTo>
                    <a:pt x="26" y="403"/>
                  </a:lnTo>
                  <a:lnTo>
                    <a:pt x="16" y="390"/>
                  </a:lnTo>
                  <a:lnTo>
                    <a:pt x="8" y="375"/>
                  </a:lnTo>
                  <a:lnTo>
                    <a:pt x="3" y="360"/>
                  </a:lnTo>
                  <a:lnTo>
                    <a:pt x="0" y="343"/>
                  </a:lnTo>
                  <a:lnTo>
                    <a:pt x="0" y="326"/>
                  </a:lnTo>
                  <a:lnTo>
                    <a:pt x="1" y="306"/>
                  </a:lnTo>
                  <a:lnTo>
                    <a:pt x="8" y="276"/>
                  </a:lnTo>
                  <a:lnTo>
                    <a:pt x="17" y="247"/>
                  </a:lnTo>
                  <a:lnTo>
                    <a:pt x="27" y="219"/>
                  </a:lnTo>
                  <a:lnTo>
                    <a:pt x="38" y="189"/>
                  </a:lnTo>
                  <a:lnTo>
                    <a:pt x="51" y="161"/>
                  </a:lnTo>
                  <a:lnTo>
                    <a:pt x="63" y="132"/>
                  </a:lnTo>
                  <a:lnTo>
                    <a:pt x="77" y="104"/>
                  </a:lnTo>
                  <a:lnTo>
                    <a:pt x="90" y="77"/>
                  </a:lnTo>
                  <a:lnTo>
                    <a:pt x="102" y="61"/>
                  </a:lnTo>
                  <a:lnTo>
                    <a:pt x="117" y="48"/>
                  </a:lnTo>
                  <a:lnTo>
                    <a:pt x="131" y="39"/>
                  </a:lnTo>
                  <a:lnTo>
                    <a:pt x="148" y="32"/>
                  </a:lnTo>
                  <a:lnTo>
                    <a:pt x="165" y="26"/>
                  </a:lnTo>
                  <a:lnTo>
                    <a:pt x="183" y="20"/>
                  </a:lnTo>
                  <a:lnTo>
                    <a:pt x="201" y="15"/>
                  </a:lnTo>
                  <a:lnTo>
                    <a:pt x="221" y="9"/>
                  </a:lnTo>
                  <a:lnTo>
                    <a:pt x="232" y="5"/>
                  </a:lnTo>
                  <a:lnTo>
                    <a:pt x="238" y="2"/>
                  </a:lnTo>
                  <a:lnTo>
                    <a:pt x="242" y="1"/>
                  </a:lnTo>
                  <a:lnTo>
                    <a:pt x="244" y="0"/>
                  </a:lnTo>
                  <a:lnTo>
                    <a:pt x="245" y="14"/>
                  </a:lnTo>
                  <a:lnTo>
                    <a:pt x="246" y="28"/>
                  </a:lnTo>
                  <a:lnTo>
                    <a:pt x="248" y="42"/>
                  </a:lnTo>
                  <a:lnTo>
                    <a:pt x="253" y="55"/>
                  </a:lnTo>
                  <a:lnTo>
                    <a:pt x="240" y="58"/>
                  </a:lnTo>
                  <a:lnTo>
                    <a:pt x="225" y="60"/>
                  </a:lnTo>
                  <a:lnTo>
                    <a:pt x="211" y="64"/>
                  </a:lnTo>
                  <a:lnTo>
                    <a:pt x="196" y="69"/>
                  </a:lnTo>
                  <a:lnTo>
                    <a:pt x="183" y="74"/>
                  </a:lnTo>
                  <a:lnTo>
                    <a:pt x="169" y="80"/>
                  </a:lnTo>
                  <a:lnTo>
                    <a:pt x="157" y="87"/>
                  </a:lnTo>
                  <a:lnTo>
                    <a:pt x="146" y="95"/>
                  </a:lnTo>
                  <a:lnTo>
                    <a:pt x="127" y="118"/>
                  </a:lnTo>
                  <a:lnTo>
                    <a:pt x="114" y="141"/>
                  </a:lnTo>
                  <a:lnTo>
                    <a:pt x="105" y="164"/>
                  </a:lnTo>
                  <a:lnTo>
                    <a:pt x="103" y="186"/>
                  </a:lnTo>
                  <a:lnTo>
                    <a:pt x="104" y="209"/>
                  </a:lnTo>
                  <a:lnTo>
                    <a:pt x="110" y="233"/>
                  </a:lnTo>
                  <a:lnTo>
                    <a:pt x="118" y="259"/>
                  </a:lnTo>
                  <a:lnTo>
                    <a:pt x="129" y="286"/>
                  </a:lnTo>
                  <a:lnTo>
                    <a:pt x="130" y="287"/>
                  </a:lnTo>
                  <a:lnTo>
                    <a:pt x="131" y="288"/>
                  </a:lnTo>
                  <a:lnTo>
                    <a:pt x="132" y="290"/>
                  </a:lnTo>
                  <a:lnTo>
                    <a:pt x="132" y="291"/>
                  </a:lnTo>
                  <a:lnTo>
                    <a:pt x="120" y="291"/>
                  </a:lnTo>
                  <a:lnTo>
                    <a:pt x="105" y="290"/>
                  </a:lnTo>
                  <a:lnTo>
                    <a:pt x="91" y="291"/>
                  </a:lnTo>
                  <a:lnTo>
                    <a:pt x="76" y="291"/>
                  </a:lnTo>
                  <a:lnTo>
                    <a:pt x="61" y="294"/>
                  </a:lnTo>
                  <a:lnTo>
                    <a:pt x="48" y="297"/>
                  </a:lnTo>
                  <a:lnTo>
                    <a:pt x="35" y="303"/>
                  </a:lnTo>
                  <a:lnTo>
                    <a:pt x="25" y="310"/>
                  </a:lnTo>
                  <a:lnTo>
                    <a:pt x="29" y="312"/>
                  </a:lnTo>
                  <a:lnTo>
                    <a:pt x="35" y="311"/>
                  </a:lnTo>
                  <a:lnTo>
                    <a:pt x="44" y="310"/>
                  </a:lnTo>
                  <a:lnTo>
                    <a:pt x="53" y="307"/>
                  </a:lnTo>
                  <a:lnTo>
                    <a:pt x="62" y="305"/>
                  </a:lnTo>
                  <a:lnTo>
                    <a:pt x="71" y="302"/>
                  </a:lnTo>
                  <a:lnTo>
                    <a:pt x="79" y="300"/>
                  </a:lnTo>
                  <a:lnTo>
                    <a:pt x="85" y="299"/>
                  </a:lnTo>
                  <a:lnTo>
                    <a:pt x="99" y="299"/>
                  </a:lnTo>
                  <a:lnTo>
                    <a:pt x="115" y="299"/>
                  </a:lnTo>
                  <a:lnTo>
                    <a:pt x="129" y="300"/>
                  </a:lnTo>
                  <a:lnTo>
                    <a:pt x="144" y="300"/>
                  </a:lnTo>
                  <a:lnTo>
                    <a:pt x="159" y="301"/>
                  </a:lnTo>
                  <a:lnTo>
                    <a:pt x="174" y="302"/>
                  </a:lnTo>
                  <a:lnTo>
                    <a:pt x="188" y="302"/>
                  </a:lnTo>
                  <a:lnTo>
                    <a:pt x="203" y="303"/>
                  </a:lnTo>
                  <a:lnTo>
                    <a:pt x="218" y="304"/>
                  </a:lnTo>
                  <a:lnTo>
                    <a:pt x="232" y="305"/>
                  </a:lnTo>
                  <a:lnTo>
                    <a:pt x="248" y="306"/>
                  </a:lnTo>
                  <a:lnTo>
                    <a:pt x="262" y="307"/>
                  </a:lnTo>
                  <a:lnTo>
                    <a:pt x="278" y="309"/>
                  </a:lnTo>
                  <a:lnTo>
                    <a:pt x="292" y="310"/>
                  </a:lnTo>
                  <a:lnTo>
                    <a:pt x="308" y="311"/>
                  </a:lnTo>
                  <a:lnTo>
                    <a:pt x="322" y="312"/>
                  </a:lnTo>
                  <a:lnTo>
                    <a:pt x="331" y="313"/>
                  </a:lnTo>
                  <a:lnTo>
                    <a:pt x="336" y="315"/>
                  </a:lnTo>
                  <a:lnTo>
                    <a:pt x="342" y="316"/>
                  </a:lnTo>
                  <a:lnTo>
                    <a:pt x="347" y="317"/>
                  </a:lnTo>
                  <a:lnTo>
                    <a:pt x="360" y="337"/>
                  </a:lnTo>
                  <a:lnTo>
                    <a:pt x="363" y="364"/>
                  </a:lnTo>
                  <a:lnTo>
                    <a:pt x="361" y="392"/>
                  </a:lnTo>
                  <a:lnTo>
                    <a:pt x="357" y="418"/>
                  </a:lnTo>
                  <a:lnTo>
                    <a:pt x="354" y="428"/>
                  </a:lnTo>
                  <a:lnTo>
                    <a:pt x="349" y="439"/>
                  </a:lnTo>
                  <a:lnTo>
                    <a:pt x="343" y="453"/>
                  </a:lnTo>
                  <a:lnTo>
                    <a:pt x="336" y="466"/>
                  </a:lnTo>
                  <a:lnTo>
                    <a:pt x="328" y="479"/>
                  </a:lnTo>
                  <a:lnTo>
                    <a:pt x="319" y="489"/>
                  </a:lnTo>
                  <a:lnTo>
                    <a:pt x="310" y="496"/>
                  </a:lnTo>
                  <a:lnTo>
                    <a:pt x="299" y="498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15" name="Freeform 24"/>
            <p:cNvSpPr>
              <a:spLocks/>
            </p:cNvSpPr>
            <p:nvPr/>
          </p:nvSpPr>
          <p:spPr bwMode="auto">
            <a:xfrm>
              <a:off x="3352" y="2137"/>
              <a:ext cx="146" cy="176"/>
            </a:xfrm>
            <a:custGeom>
              <a:avLst/>
              <a:gdLst>
                <a:gd name="T0" fmla="*/ 63 w 146"/>
                <a:gd name="T1" fmla="*/ 176 h 176"/>
                <a:gd name="T2" fmla="*/ 49 w 146"/>
                <a:gd name="T3" fmla="*/ 172 h 176"/>
                <a:gd name="T4" fmla="*/ 51 w 146"/>
                <a:gd name="T5" fmla="*/ 166 h 176"/>
                <a:gd name="T6" fmla="*/ 68 w 146"/>
                <a:gd name="T7" fmla="*/ 165 h 176"/>
                <a:gd name="T8" fmla="*/ 87 w 146"/>
                <a:gd name="T9" fmla="*/ 162 h 176"/>
                <a:gd name="T10" fmla="*/ 101 w 146"/>
                <a:gd name="T11" fmla="*/ 154 h 176"/>
                <a:gd name="T12" fmla="*/ 95 w 146"/>
                <a:gd name="T13" fmla="*/ 150 h 176"/>
                <a:gd name="T14" fmla="*/ 73 w 146"/>
                <a:gd name="T15" fmla="*/ 154 h 176"/>
                <a:gd name="T16" fmla="*/ 50 w 146"/>
                <a:gd name="T17" fmla="*/ 157 h 176"/>
                <a:gd name="T18" fmla="*/ 29 w 146"/>
                <a:gd name="T19" fmla="*/ 156 h 176"/>
                <a:gd name="T20" fmla="*/ 25 w 146"/>
                <a:gd name="T21" fmla="*/ 146 h 176"/>
                <a:gd name="T22" fmla="*/ 51 w 146"/>
                <a:gd name="T23" fmla="*/ 138 h 176"/>
                <a:gd name="T24" fmla="*/ 85 w 146"/>
                <a:gd name="T25" fmla="*/ 135 h 176"/>
                <a:gd name="T26" fmla="*/ 109 w 146"/>
                <a:gd name="T27" fmla="*/ 127 h 176"/>
                <a:gd name="T28" fmla="*/ 103 w 146"/>
                <a:gd name="T29" fmla="*/ 119 h 176"/>
                <a:gd name="T30" fmla="*/ 68 w 146"/>
                <a:gd name="T31" fmla="*/ 124 h 176"/>
                <a:gd name="T32" fmla="*/ 28 w 146"/>
                <a:gd name="T33" fmla="*/ 130 h 176"/>
                <a:gd name="T34" fmla="*/ 1 w 146"/>
                <a:gd name="T35" fmla="*/ 125 h 176"/>
                <a:gd name="T36" fmla="*/ 7 w 146"/>
                <a:gd name="T37" fmla="*/ 115 h 176"/>
                <a:gd name="T38" fmla="*/ 36 w 146"/>
                <a:gd name="T39" fmla="*/ 110 h 176"/>
                <a:gd name="T40" fmla="*/ 71 w 146"/>
                <a:gd name="T41" fmla="*/ 103 h 176"/>
                <a:gd name="T42" fmla="*/ 97 w 146"/>
                <a:gd name="T43" fmla="*/ 95 h 176"/>
                <a:gd name="T44" fmla="*/ 98 w 146"/>
                <a:gd name="T45" fmla="*/ 89 h 176"/>
                <a:gd name="T46" fmla="*/ 90 w 146"/>
                <a:gd name="T47" fmla="*/ 88 h 176"/>
                <a:gd name="T48" fmla="*/ 80 w 146"/>
                <a:gd name="T49" fmla="*/ 90 h 176"/>
                <a:gd name="T50" fmla="*/ 71 w 146"/>
                <a:gd name="T51" fmla="*/ 92 h 176"/>
                <a:gd name="T52" fmla="*/ 62 w 146"/>
                <a:gd name="T53" fmla="*/ 95 h 176"/>
                <a:gd name="T54" fmla="*/ 44 w 146"/>
                <a:gd name="T55" fmla="*/ 98 h 176"/>
                <a:gd name="T56" fmla="*/ 28 w 146"/>
                <a:gd name="T57" fmla="*/ 98 h 176"/>
                <a:gd name="T58" fmla="*/ 16 w 146"/>
                <a:gd name="T59" fmla="*/ 92 h 176"/>
                <a:gd name="T60" fmla="*/ 20 w 146"/>
                <a:gd name="T61" fmla="*/ 81 h 176"/>
                <a:gd name="T62" fmla="*/ 36 w 146"/>
                <a:gd name="T63" fmla="*/ 77 h 176"/>
                <a:gd name="T64" fmla="*/ 56 w 146"/>
                <a:gd name="T65" fmla="*/ 75 h 176"/>
                <a:gd name="T66" fmla="*/ 72 w 146"/>
                <a:gd name="T67" fmla="*/ 72 h 176"/>
                <a:gd name="T68" fmla="*/ 85 w 146"/>
                <a:gd name="T69" fmla="*/ 67 h 176"/>
                <a:gd name="T70" fmla="*/ 94 w 146"/>
                <a:gd name="T71" fmla="*/ 67 h 176"/>
                <a:gd name="T72" fmla="*/ 101 w 146"/>
                <a:gd name="T73" fmla="*/ 65 h 176"/>
                <a:gd name="T74" fmla="*/ 102 w 146"/>
                <a:gd name="T75" fmla="*/ 64 h 176"/>
                <a:gd name="T76" fmla="*/ 101 w 146"/>
                <a:gd name="T77" fmla="*/ 60 h 176"/>
                <a:gd name="T78" fmla="*/ 99 w 146"/>
                <a:gd name="T79" fmla="*/ 57 h 176"/>
                <a:gd name="T80" fmla="*/ 98 w 146"/>
                <a:gd name="T81" fmla="*/ 51 h 176"/>
                <a:gd name="T82" fmla="*/ 96 w 146"/>
                <a:gd name="T83" fmla="*/ 42 h 176"/>
                <a:gd name="T84" fmla="*/ 94 w 146"/>
                <a:gd name="T85" fmla="*/ 27 h 176"/>
                <a:gd name="T86" fmla="*/ 97 w 146"/>
                <a:gd name="T87" fmla="*/ 9 h 176"/>
                <a:gd name="T88" fmla="*/ 98 w 146"/>
                <a:gd name="T89" fmla="*/ 0 h 176"/>
                <a:gd name="T90" fmla="*/ 98 w 146"/>
                <a:gd name="T91" fmla="*/ 0 h 176"/>
                <a:gd name="T92" fmla="*/ 102 w 146"/>
                <a:gd name="T93" fmla="*/ 12 h 176"/>
                <a:gd name="T94" fmla="*/ 114 w 146"/>
                <a:gd name="T95" fmla="*/ 36 h 176"/>
                <a:gd name="T96" fmla="*/ 128 w 146"/>
                <a:gd name="T97" fmla="*/ 59 h 176"/>
                <a:gd name="T98" fmla="*/ 141 w 146"/>
                <a:gd name="T99" fmla="*/ 84 h 176"/>
                <a:gd name="T100" fmla="*/ 145 w 146"/>
                <a:gd name="T101" fmla="*/ 115 h 176"/>
                <a:gd name="T102" fmla="*/ 136 w 146"/>
                <a:gd name="T103" fmla="*/ 143 h 176"/>
                <a:gd name="T104" fmla="*/ 118 w 146"/>
                <a:gd name="T105" fmla="*/ 162 h 176"/>
                <a:gd name="T106" fmla="*/ 90 w 146"/>
                <a:gd name="T107" fmla="*/ 173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6"/>
                <a:gd name="T163" fmla="*/ 0 h 176"/>
                <a:gd name="T164" fmla="*/ 146 w 146"/>
                <a:gd name="T165" fmla="*/ 176 h 1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6" h="176">
                  <a:moveTo>
                    <a:pt x="72" y="176"/>
                  </a:moveTo>
                  <a:lnTo>
                    <a:pt x="63" y="176"/>
                  </a:lnTo>
                  <a:lnTo>
                    <a:pt x="55" y="175"/>
                  </a:lnTo>
                  <a:lnTo>
                    <a:pt x="49" y="172"/>
                  </a:lnTo>
                  <a:lnTo>
                    <a:pt x="44" y="166"/>
                  </a:lnTo>
                  <a:lnTo>
                    <a:pt x="51" y="166"/>
                  </a:lnTo>
                  <a:lnTo>
                    <a:pt x="59" y="165"/>
                  </a:lnTo>
                  <a:lnTo>
                    <a:pt x="68" y="165"/>
                  </a:lnTo>
                  <a:lnTo>
                    <a:pt x="77" y="163"/>
                  </a:lnTo>
                  <a:lnTo>
                    <a:pt x="87" y="162"/>
                  </a:lnTo>
                  <a:lnTo>
                    <a:pt x="95" y="159"/>
                  </a:lnTo>
                  <a:lnTo>
                    <a:pt x="101" y="154"/>
                  </a:lnTo>
                  <a:lnTo>
                    <a:pt x="104" y="148"/>
                  </a:lnTo>
                  <a:lnTo>
                    <a:pt x="95" y="150"/>
                  </a:lnTo>
                  <a:lnTo>
                    <a:pt x="85" y="152"/>
                  </a:lnTo>
                  <a:lnTo>
                    <a:pt x="73" y="154"/>
                  </a:lnTo>
                  <a:lnTo>
                    <a:pt x="61" y="156"/>
                  </a:lnTo>
                  <a:lnTo>
                    <a:pt x="50" y="157"/>
                  </a:lnTo>
                  <a:lnTo>
                    <a:pt x="39" y="157"/>
                  </a:lnTo>
                  <a:lnTo>
                    <a:pt x="29" y="156"/>
                  </a:lnTo>
                  <a:lnTo>
                    <a:pt x="21" y="153"/>
                  </a:lnTo>
                  <a:lnTo>
                    <a:pt x="25" y="146"/>
                  </a:lnTo>
                  <a:lnTo>
                    <a:pt x="35" y="141"/>
                  </a:lnTo>
                  <a:lnTo>
                    <a:pt x="51" y="138"/>
                  </a:lnTo>
                  <a:lnTo>
                    <a:pt x="67" y="136"/>
                  </a:lnTo>
                  <a:lnTo>
                    <a:pt x="85" y="135"/>
                  </a:lnTo>
                  <a:lnTo>
                    <a:pt x="99" y="132"/>
                  </a:lnTo>
                  <a:lnTo>
                    <a:pt x="109" y="127"/>
                  </a:lnTo>
                  <a:lnTo>
                    <a:pt x="113" y="119"/>
                  </a:lnTo>
                  <a:lnTo>
                    <a:pt x="103" y="119"/>
                  </a:lnTo>
                  <a:lnTo>
                    <a:pt x="88" y="121"/>
                  </a:lnTo>
                  <a:lnTo>
                    <a:pt x="68" y="124"/>
                  </a:lnTo>
                  <a:lnTo>
                    <a:pt x="48" y="128"/>
                  </a:lnTo>
                  <a:lnTo>
                    <a:pt x="28" y="130"/>
                  </a:lnTo>
                  <a:lnTo>
                    <a:pt x="11" y="130"/>
                  </a:lnTo>
                  <a:lnTo>
                    <a:pt x="1" y="125"/>
                  </a:lnTo>
                  <a:lnTo>
                    <a:pt x="0" y="117"/>
                  </a:lnTo>
                  <a:lnTo>
                    <a:pt x="7" y="115"/>
                  </a:lnTo>
                  <a:lnTo>
                    <a:pt x="20" y="113"/>
                  </a:lnTo>
                  <a:lnTo>
                    <a:pt x="36" y="110"/>
                  </a:lnTo>
                  <a:lnTo>
                    <a:pt x="54" y="106"/>
                  </a:lnTo>
                  <a:lnTo>
                    <a:pt x="71" y="103"/>
                  </a:lnTo>
                  <a:lnTo>
                    <a:pt x="87" y="99"/>
                  </a:lnTo>
                  <a:lnTo>
                    <a:pt x="97" y="95"/>
                  </a:lnTo>
                  <a:lnTo>
                    <a:pt x="101" y="90"/>
                  </a:lnTo>
                  <a:lnTo>
                    <a:pt x="98" y="89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5" y="89"/>
                  </a:lnTo>
                  <a:lnTo>
                    <a:pt x="80" y="90"/>
                  </a:lnTo>
                  <a:lnTo>
                    <a:pt x="75" y="91"/>
                  </a:lnTo>
                  <a:lnTo>
                    <a:pt x="71" y="92"/>
                  </a:lnTo>
                  <a:lnTo>
                    <a:pt x="69" y="94"/>
                  </a:lnTo>
                  <a:lnTo>
                    <a:pt x="62" y="95"/>
                  </a:lnTo>
                  <a:lnTo>
                    <a:pt x="54" y="97"/>
                  </a:lnTo>
                  <a:lnTo>
                    <a:pt x="44" y="98"/>
                  </a:lnTo>
                  <a:lnTo>
                    <a:pt x="36" y="98"/>
                  </a:lnTo>
                  <a:lnTo>
                    <a:pt x="28" y="98"/>
                  </a:lnTo>
                  <a:lnTo>
                    <a:pt x="21" y="96"/>
                  </a:lnTo>
                  <a:lnTo>
                    <a:pt x="16" y="92"/>
                  </a:lnTo>
                  <a:lnTo>
                    <a:pt x="12" y="86"/>
                  </a:lnTo>
                  <a:lnTo>
                    <a:pt x="20" y="81"/>
                  </a:lnTo>
                  <a:lnTo>
                    <a:pt x="28" y="79"/>
                  </a:lnTo>
                  <a:lnTo>
                    <a:pt x="36" y="77"/>
                  </a:lnTo>
                  <a:lnTo>
                    <a:pt x="47" y="76"/>
                  </a:lnTo>
                  <a:lnTo>
                    <a:pt x="56" y="75"/>
                  </a:lnTo>
                  <a:lnTo>
                    <a:pt x="64" y="74"/>
                  </a:lnTo>
                  <a:lnTo>
                    <a:pt x="72" y="72"/>
                  </a:lnTo>
                  <a:lnTo>
                    <a:pt x="80" y="68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4" y="67"/>
                  </a:lnTo>
                  <a:lnTo>
                    <a:pt x="101" y="66"/>
                  </a:lnTo>
                  <a:lnTo>
                    <a:pt x="101" y="65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1" y="60"/>
                  </a:lnTo>
                  <a:lnTo>
                    <a:pt x="100" y="59"/>
                  </a:lnTo>
                  <a:lnTo>
                    <a:pt x="99" y="57"/>
                  </a:lnTo>
                  <a:lnTo>
                    <a:pt x="98" y="56"/>
                  </a:lnTo>
                  <a:lnTo>
                    <a:pt x="98" y="51"/>
                  </a:lnTo>
                  <a:lnTo>
                    <a:pt x="97" y="46"/>
                  </a:lnTo>
                  <a:lnTo>
                    <a:pt x="96" y="42"/>
                  </a:lnTo>
                  <a:lnTo>
                    <a:pt x="93" y="38"/>
                  </a:lnTo>
                  <a:lnTo>
                    <a:pt x="94" y="27"/>
                  </a:lnTo>
                  <a:lnTo>
                    <a:pt x="95" y="18"/>
                  </a:lnTo>
                  <a:lnTo>
                    <a:pt x="97" y="9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12"/>
                  </a:lnTo>
                  <a:lnTo>
                    <a:pt x="107" y="23"/>
                  </a:lnTo>
                  <a:lnTo>
                    <a:pt x="114" y="36"/>
                  </a:lnTo>
                  <a:lnTo>
                    <a:pt x="121" y="47"/>
                  </a:lnTo>
                  <a:lnTo>
                    <a:pt x="128" y="59"/>
                  </a:lnTo>
                  <a:lnTo>
                    <a:pt x="135" y="72"/>
                  </a:lnTo>
                  <a:lnTo>
                    <a:pt x="141" y="84"/>
                  </a:lnTo>
                  <a:lnTo>
                    <a:pt x="146" y="98"/>
                  </a:lnTo>
                  <a:lnTo>
                    <a:pt x="145" y="115"/>
                  </a:lnTo>
                  <a:lnTo>
                    <a:pt x="141" y="131"/>
                  </a:lnTo>
                  <a:lnTo>
                    <a:pt x="136" y="143"/>
                  </a:lnTo>
                  <a:lnTo>
                    <a:pt x="128" y="153"/>
                  </a:lnTo>
                  <a:lnTo>
                    <a:pt x="118" y="162"/>
                  </a:lnTo>
                  <a:lnTo>
                    <a:pt x="105" y="169"/>
                  </a:lnTo>
                  <a:lnTo>
                    <a:pt x="90" y="173"/>
                  </a:lnTo>
                  <a:lnTo>
                    <a:pt x="72" y="176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16" name="Freeform 25"/>
            <p:cNvSpPr>
              <a:spLocks/>
            </p:cNvSpPr>
            <p:nvPr/>
          </p:nvSpPr>
          <p:spPr bwMode="auto">
            <a:xfrm>
              <a:off x="3053" y="2279"/>
              <a:ext cx="87" cy="30"/>
            </a:xfrm>
            <a:custGeom>
              <a:avLst/>
              <a:gdLst>
                <a:gd name="T0" fmla="*/ 0 w 87"/>
                <a:gd name="T1" fmla="*/ 30 h 30"/>
                <a:gd name="T2" fmla="*/ 2 w 87"/>
                <a:gd name="T3" fmla="*/ 27 h 30"/>
                <a:gd name="T4" fmla="*/ 3 w 87"/>
                <a:gd name="T5" fmla="*/ 23 h 30"/>
                <a:gd name="T6" fmla="*/ 5 w 87"/>
                <a:gd name="T7" fmla="*/ 18 h 30"/>
                <a:gd name="T8" fmla="*/ 8 w 87"/>
                <a:gd name="T9" fmla="*/ 10 h 30"/>
                <a:gd name="T10" fmla="*/ 10 w 87"/>
                <a:gd name="T11" fmla="*/ 10 h 30"/>
                <a:gd name="T12" fmla="*/ 15 w 87"/>
                <a:gd name="T13" fmla="*/ 10 h 30"/>
                <a:gd name="T14" fmla="*/ 24 w 87"/>
                <a:gd name="T15" fmla="*/ 10 h 30"/>
                <a:gd name="T16" fmla="*/ 35 w 87"/>
                <a:gd name="T17" fmla="*/ 10 h 30"/>
                <a:gd name="T18" fmla="*/ 41 w 87"/>
                <a:gd name="T19" fmla="*/ 9 h 30"/>
                <a:gd name="T20" fmla="*/ 47 w 87"/>
                <a:gd name="T21" fmla="*/ 8 h 30"/>
                <a:gd name="T22" fmla="*/ 54 w 87"/>
                <a:gd name="T23" fmla="*/ 7 h 30"/>
                <a:gd name="T24" fmla="*/ 60 w 87"/>
                <a:gd name="T25" fmla="*/ 5 h 30"/>
                <a:gd name="T26" fmla="*/ 67 w 87"/>
                <a:gd name="T27" fmla="*/ 4 h 30"/>
                <a:gd name="T28" fmla="*/ 73 w 87"/>
                <a:gd name="T29" fmla="*/ 3 h 30"/>
                <a:gd name="T30" fmla="*/ 80 w 87"/>
                <a:gd name="T31" fmla="*/ 1 h 30"/>
                <a:gd name="T32" fmla="*/ 87 w 87"/>
                <a:gd name="T33" fmla="*/ 0 h 30"/>
                <a:gd name="T34" fmla="*/ 82 w 87"/>
                <a:gd name="T35" fmla="*/ 6 h 30"/>
                <a:gd name="T36" fmla="*/ 74 w 87"/>
                <a:gd name="T37" fmla="*/ 11 h 30"/>
                <a:gd name="T38" fmla="*/ 62 w 87"/>
                <a:gd name="T39" fmla="*/ 15 h 30"/>
                <a:gd name="T40" fmla="*/ 48 w 87"/>
                <a:gd name="T41" fmla="*/ 20 h 30"/>
                <a:gd name="T42" fmla="*/ 33 w 87"/>
                <a:gd name="T43" fmla="*/ 23 h 30"/>
                <a:gd name="T44" fmla="*/ 20 w 87"/>
                <a:gd name="T45" fmla="*/ 26 h 30"/>
                <a:gd name="T46" fmla="*/ 8 w 87"/>
                <a:gd name="T47" fmla="*/ 28 h 30"/>
                <a:gd name="T48" fmla="*/ 0 w 87"/>
                <a:gd name="T49" fmla="*/ 3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30"/>
                <a:gd name="T77" fmla="*/ 87 w 87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30">
                  <a:moveTo>
                    <a:pt x="0" y="30"/>
                  </a:moveTo>
                  <a:lnTo>
                    <a:pt x="2" y="27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4" y="10"/>
                  </a:lnTo>
                  <a:lnTo>
                    <a:pt x="35" y="10"/>
                  </a:lnTo>
                  <a:lnTo>
                    <a:pt x="41" y="9"/>
                  </a:lnTo>
                  <a:lnTo>
                    <a:pt x="47" y="8"/>
                  </a:lnTo>
                  <a:lnTo>
                    <a:pt x="54" y="7"/>
                  </a:lnTo>
                  <a:lnTo>
                    <a:pt x="60" y="5"/>
                  </a:lnTo>
                  <a:lnTo>
                    <a:pt x="67" y="4"/>
                  </a:lnTo>
                  <a:lnTo>
                    <a:pt x="73" y="3"/>
                  </a:lnTo>
                  <a:lnTo>
                    <a:pt x="80" y="1"/>
                  </a:lnTo>
                  <a:lnTo>
                    <a:pt x="87" y="0"/>
                  </a:lnTo>
                  <a:lnTo>
                    <a:pt x="82" y="6"/>
                  </a:lnTo>
                  <a:lnTo>
                    <a:pt x="74" y="11"/>
                  </a:lnTo>
                  <a:lnTo>
                    <a:pt x="62" y="15"/>
                  </a:lnTo>
                  <a:lnTo>
                    <a:pt x="48" y="20"/>
                  </a:lnTo>
                  <a:lnTo>
                    <a:pt x="33" y="23"/>
                  </a:lnTo>
                  <a:lnTo>
                    <a:pt x="20" y="26"/>
                  </a:lnTo>
                  <a:lnTo>
                    <a:pt x="8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17" name="Freeform 26"/>
            <p:cNvSpPr>
              <a:spLocks/>
            </p:cNvSpPr>
            <p:nvPr/>
          </p:nvSpPr>
          <p:spPr bwMode="auto">
            <a:xfrm>
              <a:off x="3189" y="1887"/>
              <a:ext cx="266" cy="422"/>
            </a:xfrm>
            <a:custGeom>
              <a:avLst/>
              <a:gdLst>
                <a:gd name="T0" fmla="*/ 145 w 266"/>
                <a:gd name="T1" fmla="*/ 421 h 422"/>
                <a:gd name="T2" fmla="*/ 115 w 266"/>
                <a:gd name="T3" fmla="*/ 418 h 422"/>
                <a:gd name="T4" fmla="*/ 83 w 266"/>
                <a:gd name="T5" fmla="*/ 414 h 422"/>
                <a:gd name="T6" fmla="*/ 55 w 266"/>
                <a:gd name="T7" fmla="*/ 406 h 422"/>
                <a:gd name="T8" fmla="*/ 38 w 266"/>
                <a:gd name="T9" fmla="*/ 401 h 422"/>
                <a:gd name="T10" fmla="*/ 22 w 266"/>
                <a:gd name="T11" fmla="*/ 397 h 422"/>
                <a:gd name="T12" fmla="*/ 7 w 266"/>
                <a:gd name="T13" fmla="*/ 390 h 422"/>
                <a:gd name="T14" fmla="*/ 0 w 266"/>
                <a:gd name="T15" fmla="*/ 378 h 422"/>
                <a:gd name="T16" fmla="*/ 3 w 266"/>
                <a:gd name="T17" fmla="*/ 300 h 422"/>
                <a:gd name="T18" fmla="*/ 5 w 266"/>
                <a:gd name="T19" fmla="*/ 156 h 422"/>
                <a:gd name="T20" fmla="*/ 27 w 266"/>
                <a:gd name="T21" fmla="*/ 71 h 422"/>
                <a:gd name="T22" fmla="*/ 46 w 266"/>
                <a:gd name="T23" fmla="*/ 44 h 422"/>
                <a:gd name="T24" fmla="*/ 68 w 266"/>
                <a:gd name="T25" fmla="*/ 23 h 422"/>
                <a:gd name="T26" fmla="*/ 94 w 266"/>
                <a:gd name="T27" fmla="*/ 9 h 422"/>
                <a:gd name="T28" fmla="*/ 122 w 266"/>
                <a:gd name="T29" fmla="*/ 1 h 422"/>
                <a:gd name="T30" fmla="*/ 152 w 266"/>
                <a:gd name="T31" fmla="*/ 1 h 422"/>
                <a:gd name="T32" fmla="*/ 182 w 266"/>
                <a:gd name="T33" fmla="*/ 7 h 422"/>
                <a:gd name="T34" fmla="*/ 213 w 266"/>
                <a:gd name="T35" fmla="*/ 20 h 422"/>
                <a:gd name="T36" fmla="*/ 247 w 266"/>
                <a:gd name="T37" fmla="*/ 50 h 422"/>
                <a:gd name="T38" fmla="*/ 264 w 266"/>
                <a:gd name="T39" fmla="*/ 106 h 422"/>
                <a:gd name="T40" fmla="*/ 264 w 266"/>
                <a:gd name="T41" fmla="*/ 170 h 422"/>
                <a:gd name="T42" fmla="*/ 255 w 266"/>
                <a:gd name="T43" fmla="*/ 231 h 422"/>
                <a:gd name="T44" fmla="*/ 249 w 266"/>
                <a:gd name="T45" fmla="*/ 274 h 422"/>
                <a:gd name="T46" fmla="*/ 247 w 266"/>
                <a:gd name="T47" fmla="*/ 295 h 422"/>
                <a:gd name="T48" fmla="*/ 243 w 266"/>
                <a:gd name="T49" fmla="*/ 305 h 422"/>
                <a:gd name="T50" fmla="*/ 229 w 266"/>
                <a:gd name="T51" fmla="*/ 313 h 422"/>
                <a:gd name="T52" fmla="*/ 211 w 266"/>
                <a:gd name="T53" fmla="*/ 318 h 422"/>
                <a:gd name="T54" fmla="*/ 193 w 266"/>
                <a:gd name="T55" fmla="*/ 320 h 422"/>
                <a:gd name="T56" fmla="*/ 175 w 266"/>
                <a:gd name="T57" fmla="*/ 326 h 422"/>
                <a:gd name="T58" fmla="*/ 167 w 266"/>
                <a:gd name="T59" fmla="*/ 336 h 422"/>
                <a:gd name="T60" fmla="*/ 169 w 266"/>
                <a:gd name="T61" fmla="*/ 347 h 422"/>
                <a:gd name="T62" fmla="*/ 172 w 266"/>
                <a:gd name="T63" fmla="*/ 351 h 422"/>
                <a:gd name="T64" fmla="*/ 174 w 266"/>
                <a:gd name="T65" fmla="*/ 354 h 422"/>
                <a:gd name="T66" fmla="*/ 161 w 266"/>
                <a:gd name="T67" fmla="*/ 360 h 422"/>
                <a:gd name="T68" fmla="*/ 153 w 266"/>
                <a:gd name="T69" fmla="*/ 369 h 422"/>
                <a:gd name="T70" fmla="*/ 155 w 266"/>
                <a:gd name="T71" fmla="*/ 380 h 422"/>
                <a:gd name="T72" fmla="*/ 168 w 266"/>
                <a:gd name="T73" fmla="*/ 388 h 422"/>
                <a:gd name="T74" fmla="*/ 174 w 266"/>
                <a:gd name="T75" fmla="*/ 388 h 422"/>
                <a:gd name="T76" fmla="*/ 181 w 266"/>
                <a:gd name="T77" fmla="*/ 389 h 422"/>
                <a:gd name="T78" fmla="*/ 177 w 266"/>
                <a:gd name="T79" fmla="*/ 404 h 422"/>
                <a:gd name="T80" fmla="*/ 190 w 266"/>
                <a:gd name="T81" fmla="*/ 415 h 422"/>
                <a:gd name="T82" fmla="*/ 197 w 266"/>
                <a:gd name="T83" fmla="*/ 415 h 422"/>
                <a:gd name="T84" fmla="*/ 200 w 266"/>
                <a:gd name="T85" fmla="*/ 421 h 422"/>
                <a:gd name="T86" fmla="*/ 190 w 266"/>
                <a:gd name="T87" fmla="*/ 421 h 422"/>
                <a:gd name="T88" fmla="*/ 179 w 266"/>
                <a:gd name="T89" fmla="*/ 421 h 422"/>
                <a:gd name="T90" fmla="*/ 168 w 266"/>
                <a:gd name="T91" fmla="*/ 421 h 422"/>
                <a:gd name="T92" fmla="*/ 157 w 266"/>
                <a:gd name="T93" fmla="*/ 422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6"/>
                <a:gd name="T142" fmla="*/ 0 h 422"/>
                <a:gd name="T143" fmla="*/ 266 w 266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6" h="422">
                  <a:moveTo>
                    <a:pt x="157" y="422"/>
                  </a:moveTo>
                  <a:lnTo>
                    <a:pt x="145" y="421"/>
                  </a:lnTo>
                  <a:lnTo>
                    <a:pt x="130" y="419"/>
                  </a:lnTo>
                  <a:lnTo>
                    <a:pt x="115" y="418"/>
                  </a:lnTo>
                  <a:lnTo>
                    <a:pt x="98" y="416"/>
                  </a:lnTo>
                  <a:lnTo>
                    <a:pt x="83" y="414"/>
                  </a:lnTo>
                  <a:lnTo>
                    <a:pt x="68" y="411"/>
                  </a:lnTo>
                  <a:lnTo>
                    <a:pt x="55" y="406"/>
                  </a:lnTo>
                  <a:lnTo>
                    <a:pt x="44" y="402"/>
                  </a:lnTo>
                  <a:lnTo>
                    <a:pt x="38" y="401"/>
                  </a:lnTo>
                  <a:lnTo>
                    <a:pt x="30" y="400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1" y="370"/>
                  </a:lnTo>
                  <a:lnTo>
                    <a:pt x="3" y="300"/>
                  </a:lnTo>
                  <a:lnTo>
                    <a:pt x="2" y="227"/>
                  </a:lnTo>
                  <a:lnTo>
                    <a:pt x="5" y="156"/>
                  </a:lnTo>
                  <a:lnTo>
                    <a:pt x="19" y="88"/>
                  </a:lnTo>
                  <a:lnTo>
                    <a:pt x="27" y="71"/>
                  </a:lnTo>
                  <a:lnTo>
                    <a:pt x="35" y="57"/>
                  </a:lnTo>
                  <a:lnTo>
                    <a:pt x="46" y="44"/>
                  </a:lnTo>
                  <a:lnTo>
                    <a:pt x="57" y="33"/>
                  </a:lnTo>
                  <a:lnTo>
                    <a:pt x="68" y="23"/>
                  </a:lnTo>
                  <a:lnTo>
                    <a:pt x="81" y="15"/>
                  </a:lnTo>
                  <a:lnTo>
                    <a:pt x="94" y="9"/>
                  </a:lnTo>
                  <a:lnTo>
                    <a:pt x="107" y="4"/>
                  </a:lnTo>
                  <a:lnTo>
                    <a:pt x="122" y="1"/>
                  </a:lnTo>
                  <a:lnTo>
                    <a:pt x="136" y="0"/>
                  </a:lnTo>
                  <a:lnTo>
                    <a:pt x="152" y="1"/>
                  </a:lnTo>
                  <a:lnTo>
                    <a:pt x="166" y="3"/>
                  </a:lnTo>
                  <a:lnTo>
                    <a:pt x="182" y="7"/>
                  </a:lnTo>
                  <a:lnTo>
                    <a:pt x="197" y="13"/>
                  </a:lnTo>
                  <a:lnTo>
                    <a:pt x="213" y="20"/>
                  </a:lnTo>
                  <a:lnTo>
                    <a:pt x="228" y="30"/>
                  </a:lnTo>
                  <a:lnTo>
                    <a:pt x="247" y="50"/>
                  </a:lnTo>
                  <a:lnTo>
                    <a:pt x="258" y="76"/>
                  </a:lnTo>
                  <a:lnTo>
                    <a:pt x="264" y="106"/>
                  </a:lnTo>
                  <a:lnTo>
                    <a:pt x="266" y="137"/>
                  </a:lnTo>
                  <a:lnTo>
                    <a:pt x="264" y="170"/>
                  </a:lnTo>
                  <a:lnTo>
                    <a:pt x="261" y="202"/>
                  </a:lnTo>
                  <a:lnTo>
                    <a:pt x="255" y="231"/>
                  </a:lnTo>
                  <a:lnTo>
                    <a:pt x="250" y="257"/>
                  </a:lnTo>
                  <a:lnTo>
                    <a:pt x="249" y="274"/>
                  </a:lnTo>
                  <a:lnTo>
                    <a:pt x="248" y="287"/>
                  </a:lnTo>
                  <a:lnTo>
                    <a:pt x="247" y="295"/>
                  </a:lnTo>
                  <a:lnTo>
                    <a:pt x="246" y="301"/>
                  </a:lnTo>
                  <a:lnTo>
                    <a:pt x="243" y="305"/>
                  </a:lnTo>
                  <a:lnTo>
                    <a:pt x="237" y="309"/>
                  </a:lnTo>
                  <a:lnTo>
                    <a:pt x="229" y="313"/>
                  </a:lnTo>
                  <a:lnTo>
                    <a:pt x="217" y="317"/>
                  </a:lnTo>
                  <a:lnTo>
                    <a:pt x="211" y="318"/>
                  </a:lnTo>
                  <a:lnTo>
                    <a:pt x="201" y="318"/>
                  </a:lnTo>
                  <a:lnTo>
                    <a:pt x="193" y="320"/>
                  </a:lnTo>
                  <a:lnTo>
                    <a:pt x="184" y="322"/>
                  </a:lnTo>
                  <a:lnTo>
                    <a:pt x="175" y="326"/>
                  </a:lnTo>
                  <a:lnTo>
                    <a:pt x="170" y="330"/>
                  </a:lnTo>
                  <a:lnTo>
                    <a:pt x="167" y="336"/>
                  </a:lnTo>
                  <a:lnTo>
                    <a:pt x="168" y="345"/>
                  </a:lnTo>
                  <a:lnTo>
                    <a:pt x="169" y="347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4" y="353"/>
                  </a:lnTo>
                  <a:lnTo>
                    <a:pt x="174" y="354"/>
                  </a:lnTo>
                  <a:lnTo>
                    <a:pt x="167" y="356"/>
                  </a:lnTo>
                  <a:lnTo>
                    <a:pt x="161" y="360"/>
                  </a:lnTo>
                  <a:lnTo>
                    <a:pt x="156" y="364"/>
                  </a:lnTo>
                  <a:lnTo>
                    <a:pt x="153" y="369"/>
                  </a:lnTo>
                  <a:lnTo>
                    <a:pt x="153" y="374"/>
                  </a:lnTo>
                  <a:lnTo>
                    <a:pt x="155" y="380"/>
                  </a:lnTo>
                  <a:lnTo>
                    <a:pt x="160" y="384"/>
                  </a:lnTo>
                  <a:lnTo>
                    <a:pt x="168" y="388"/>
                  </a:lnTo>
                  <a:lnTo>
                    <a:pt x="171" y="388"/>
                  </a:lnTo>
                  <a:lnTo>
                    <a:pt x="174" y="388"/>
                  </a:lnTo>
                  <a:lnTo>
                    <a:pt x="178" y="388"/>
                  </a:lnTo>
                  <a:lnTo>
                    <a:pt x="181" y="389"/>
                  </a:lnTo>
                  <a:lnTo>
                    <a:pt x="175" y="397"/>
                  </a:lnTo>
                  <a:lnTo>
                    <a:pt x="177" y="404"/>
                  </a:lnTo>
                  <a:lnTo>
                    <a:pt x="181" y="411"/>
                  </a:lnTo>
                  <a:lnTo>
                    <a:pt x="190" y="415"/>
                  </a:lnTo>
                  <a:lnTo>
                    <a:pt x="194" y="415"/>
                  </a:lnTo>
                  <a:lnTo>
                    <a:pt x="197" y="415"/>
                  </a:lnTo>
                  <a:lnTo>
                    <a:pt x="199" y="417"/>
                  </a:lnTo>
                  <a:lnTo>
                    <a:pt x="200" y="421"/>
                  </a:lnTo>
                  <a:lnTo>
                    <a:pt x="195" y="421"/>
                  </a:lnTo>
                  <a:lnTo>
                    <a:pt x="190" y="421"/>
                  </a:lnTo>
                  <a:lnTo>
                    <a:pt x="184" y="421"/>
                  </a:lnTo>
                  <a:lnTo>
                    <a:pt x="179" y="421"/>
                  </a:lnTo>
                  <a:lnTo>
                    <a:pt x="173" y="421"/>
                  </a:lnTo>
                  <a:lnTo>
                    <a:pt x="168" y="421"/>
                  </a:lnTo>
                  <a:lnTo>
                    <a:pt x="162" y="422"/>
                  </a:lnTo>
                  <a:lnTo>
                    <a:pt x="157" y="422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18" name="Freeform 27"/>
            <p:cNvSpPr>
              <a:spLocks/>
            </p:cNvSpPr>
            <p:nvPr/>
          </p:nvSpPr>
          <p:spPr bwMode="auto">
            <a:xfrm>
              <a:off x="3064" y="2151"/>
              <a:ext cx="101" cy="131"/>
            </a:xfrm>
            <a:custGeom>
              <a:avLst/>
              <a:gdLst>
                <a:gd name="T0" fmla="*/ 4 w 101"/>
                <a:gd name="T1" fmla="*/ 131 h 131"/>
                <a:gd name="T2" fmla="*/ 1 w 101"/>
                <a:gd name="T3" fmla="*/ 131 h 131"/>
                <a:gd name="T4" fmla="*/ 5 w 101"/>
                <a:gd name="T5" fmla="*/ 105 h 131"/>
                <a:gd name="T6" fmla="*/ 8 w 101"/>
                <a:gd name="T7" fmla="*/ 51 h 131"/>
                <a:gd name="T8" fmla="*/ 4 w 101"/>
                <a:gd name="T9" fmla="*/ 22 h 131"/>
                <a:gd name="T10" fmla="*/ 21 w 101"/>
                <a:gd name="T11" fmla="*/ 12 h 131"/>
                <a:gd name="T12" fmla="*/ 44 w 101"/>
                <a:gd name="T13" fmla="*/ 5 h 131"/>
                <a:gd name="T14" fmla="*/ 63 w 101"/>
                <a:gd name="T15" fmla="*/ 1 h 131"/>
                <a:gd name="T16" fmla="*/ 73 w 101"/>
                <a:gd name="T17" fmla="*/ 0 h 131"/>
                <a:gd name="T18" fmla="*/ 80 w 101"/>
                <a:gd name="T19" fmla="*/ 0 h 131"/>
                <a:gd name="T20" fmla="*/ 80 w 101"/>
                <a:gd name="T21" fmla="*/ 6 h 131"/>
                <a:gd name="T22" fmla="*/ 70 w 101"/>
                <a:gd name="T23" fmla="*/ 12 h 131"/>
                <a:gd name="T24" fmla="*/ 61 w 101"/>
                <a:gd name="T25" fmla="*/ 18 h 131"/>
                <a:gd name="T26" fmla="*/ 54 w 101"/>
                <a:gd name="T27" fmla="*/ 24 h 131"/>
                <a:gd name="T28" fmla="*/ 53 w 101"/>
                <a:gd name="T29" fmla="*/ 30 h 131"/>
                <a:gd name="T30" fmla="*/ 56 w 101"/>
                <a:gd name="T31" fmla="*/ 30 h 131"/>
                <a:gd name="T32" fmla="*/ 64 w 101"/>
                <a:gd name="T33" fmla="*/ 25 h 131"/>
                <a:gd name="T34" fmla="*/ 79 w 101"/>
                <a:gd name="T35" fmla="*/ 18 h 131"/>
                <a:gd name="T36" fmla="*/ 87 w 101"/>
                <a:gd name="T37" fmla="*/ 22 h 131"/>
                <a:gd name="T38" fmla="*/ 87 w 101"/>
                <a:gd name="T39" fmla="*/ 38 h 131"/>
                <a:gd name="T40" fmla="*/ 82 w 101"/>
                <a:gd name="T41" fmla="*/ 53 h 131"/>
                <a:gd name="T42" fmla="*/ 90 w 101"/>
                <a:gd name="T43" fmla="*/ 54 h 131"/>
                <a:gd name="T44" fmla="*/ 96 w 101"/>
                <a:gd name="T45" fmla="*/ 46 h 131"/>
                <a:gd name="T46" fmla="*/ 96 w 101"/>
                <a:gd name="T47" fmla="*/ 41 h 131"/>
                <a:gd name="T48" fmla="*/ 97 w 101"/>
                <a:gd name="T49" fmla="*/ 36 h 131"/>
                <a:gd name="T50" fmla="*/ 98 w 101"/>
                <a:gd name="T51" fmla="*/ 57 h 131"/>
                <a:gd name="T52" fmla="*/ 89 w 101"/>
                <a:gd name="T53" fmla="*/ 75 h 131"/>
                <a:gd name="T54" fmla="*/ 85 w 101"/>
                <a:gd name="T55" fmla="*/ 78 h 131"/>
                <a:gd name="T56" fmla="*/ 83 w 101"/>
                <a:gd name="T57" fmla="*/ 82 h 131"/>
                <a:gd name="T58" fmla="*/ 92 w 101"/>
                <a:gd name="T59" fmla="*/ 82 h 131"/>
                <a:gd name="T60" fmla="*/ 101 w 101"/>
                <a:gd name="T61" fmla="*/ 76 h 131"/>
                <a:gd name="T62" fmla="*/ 98 w 101"/>
                <a:gd name="T63" fmla="*/ 90 h 131"/>
                <a:gd name="T64" fmla="*/ 88 w 101"/>
                <a:gd name="T65" fmla="*/ 101 h 131"/>
                <a:gd name="T66" fmla="*/ 88 w 101"/>
                <a:gd name="T67" fmla="*/ 102 h 131"/>
                <a:gd name="T68" fmla="*/ 88 w 101"/>
                <a:gd name="T69" fmla="*/ 103 h 131"/>
                <a:gd name="T70" fmla="*/ 92 w 101"/>
                <a:gd name="T71" fmla="*/ 104 h 131"/>
                <a:gd name="T72" fmla="*/ 97 w 101"/>
                <a:gd name="T73" fmla="*/ 104 h 131"/>
                <a:gd name="T74" fmla="*/ 82 w 101"/>
                <a:gd name="T75" fmla="*/ 118 h 131"/>
                <a:gd name="T76" fmla="*/ 55 w 101"/>
                <a:gd name="T77" fmla="*/ 126 h 131"/>
                <a:gd name="T78" fmla="*/ 26 w 101"/>
                <a:gd name="T79" fmla="*/ 130 h 131"/>
                <a:gd name="T80" fmla="*/ 5 w 101"/>
                <a:gd name="T81" fmla="*/ 131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131"/>
                <a:gd name="T125" fmla="*/ 101 w 101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131">
                  <a:moveTo>
                    <a:pt x="5" y="131"/>
                  </a:moveTo>
                  <a:lnTo>
                    <a:pt x="4" y="131"/>
                  </a:lnTo>
                  <a:lnTo>
                    <a:pt x="3" y="131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5" y="105"/>
                  </a:lnTo>
                  <a:lnTo>
                    <a:pt x="9" y="77"/>
                  </a:lnTo>
                  <a:lnTo>
                    <a:pt x="8" y="51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12" y="17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4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0" y="6"/>
                  </a:lnTo>
                  <a:lnTo>
                    <a:pt x="76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1" y="18"/>
                  </a:lnTo>
                  <a:lnTo>
                    <a:pt x="57" y="20"/>
                  </a:lnTo>
                  <a:lnTo>
                    <a:pt x="54" y="24"/>
                  </a:lnTo>
                  <a:lnTo>
                    <a:pt x="52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64" y="25"/>
                  </a:lnTo>
                  <a:lnTo>
                    <a:pt x="71" y="21"/>
                  </a:lnTo>
                  <a:lnTo>
                    <a:pt x="79" y="18"/>
                  </a:lnTo>
                  <a:lnTo>
                    <a:pt x="86" y="14"/>
                  </a:lnTo>
                  <a:lnTo>
                    <a:pt x="87" y="22"/>
                  </a:lnTo>
                  <a:lnTo>
                    <a:pt x="88" y="30"/>
                  </a:lnTo>
                  <a:lnTo>
                    <a:pt x="87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85" y="55"/>
                  </a:lnTo>
                  <a:lnTo>
                    <a:pt x="90" y="54"/>
                  </a:lnTo>
                  <a:lnTo>
                    <a:pt x="95" y="49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1"/>
                  </a:lnTo>
                  <a:lnTo>
                    <a:pt x="97" y="36"/>
                  </a:lnTo>
                  <a:lnTo>
                    <a:pt x="99" y="45"/>
                  </a:lnTo>
                  <a:lnTo>
                    <a:pt x="98" y="57"/>
                  </a:lnTo>
                  <a:lnTo>
                    <a:pt x="94" y="67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8"/>
                  </a:lnTo>
                  <a:lnTo>
                    <a:pt x="84" y="80"/>
                  </a:lnTo>
                  <a:lnTo>
                    <a:pt x="83" y="82"/>
                  </a:lnTo>
                  <a:lnTo>
                    <a:pt x="88" y="84"/>
                  </a:lnTo>
                  <a:lnTo>
                    <a:pt x="92" y="82"/>
                  </a:lnTo>
                  <a:lnTo>
                    <a:pt x="96" y="78"/>
                  </a:lnTo>
                  <a:lnTo>
                    <a:pt x="101" y="76"/>
                  </a:lnTo>
                  <a:lnTo>
                    <a:pt x="100" y="84"/>
                  </a:lnTo>
                  <a:lnTo>
                    <a:pt x="98" y="90"/>
                  </a:lnTo>
                  <a:lnTo>
                    <a:pt x="93" y="96"/>
                  </a:lnTo>
                  <a:lnTo>
                    <a:pt x="88" y="101"/>
                  </a:lnTo>
                  <a:lnTo>
                    <a:pt x="88" y="102"/>
                  </a:lnTo>
                  <a:lnTo>
                    <a:pt x="88" y="103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2" y="111"/>
                  </a:lnTo>
                  <a:lnTo>
                    <a:pt x="82" y="118"/>
                  </a:lnTo>
                  <a:lnTo>
                    <a:pt x="69" y="123"/>
                  </a:lnTo>
                  <a:lnTo>
                    <a:pt x="55" y="126"/>
                  </a:lnTo>
                  <a:lnTo>
                    <a:pt x="41" y="129"/>
                  </a:lnTo>
                  <a:lnTo>
                    <a:pt x="26" y="130"/>
                  </a:lnTo>
                  <a:lnTo>
                    <a:pt x="15" y="131"/>
                  </a:lnTo>
                  <a:lnTo>
                    <a:pt x="5" y="131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19" name="Freeform 28"/>
            <p:cNvSpPr>
              <a:spLocks/>
            </p:cNvSpPr>
            <p:nvPr/>
          </p:nvSpPr>
          <p:spPr bwMode="auto">
            <a:xfrm>
              <a:off x="2812" y="1917"/>
              <a:ext cx="311" cy="253"/>
            </a:xfrm>
            <a:custGeom>
              <a:avLst/>
              <a:gdLst>
                <a:gd name="T0" fmla="*/ 245 w 311"/>
                <a:gd name="T1" fmla="*/ 250 h 253"/>
                <a:gd name="T2" fmla="*/ 238 w 311"/>
                <a:gd name="T3" fmla="*/ 244 h 253"/>
                <a:gd name="T4" fmla="*/ 221 w 311"/>
                <a:gd name="T5" fmla="*/ 241 h 253"/>
                <a:gd name="T6" fmla="*/ 196 w 311"/>
                <a:gd name="T7" fmla="*/ 239 h 253"/>
                <a:gd name="T8" fmla="*/ 170 w 311"/>
                <a:gd name="T9" fmla="*/ 236 h 253"/>
                <a:gd name="T10" fmla="*/ 145 w 311"/>
                <a:gd name="T11" fmla="*/ 234 h 253"/>
                <a:gd name="T12" fmla="*/ 120 w 311"/>
                <a:gd name="T13" fmla="*/ 232 h 253"/>
                <a:gd name="T14" fmla="*/ 94 w 311"/>
                <a:gd name="T15" fmla="*/ 230 h 253"/>
                <a:gd name="T16" fmla="*/ 70 w 311"/>
                <a:gd name="T17" fmla="*/ 229 h 253"/>
                <a:gd name="T18" fmla="*/ 45 w 311"/>
                <a:gd name="T19" fmla="*/ 227 h 253"/>
                <a:gd name="T20" fmla="*/ 26 w 311"/>
                <a:gd name="T21" fmla="*/ 211 h 253"/>
                <a:gd name="T22" fmla="*/ 13 w 311"/>
                <a:gd name="T23" fmla="*/ 182 h 253"/>
                <a:gd name="T24" fmla="*/ 4 w 311"/>
                <a:gd name="T25" fmla="*/ 155 h 253"/>
                <a:gd name="T26" fmla="*/ 0 w 311"/>
                <a:gd name="T27" fmla="*/ 125 h 253"/>
                <a:gd name="T28" fmla="*/ 9 w 311"/>
                <a:gd name="T29" fmla="*/ 84 h 253"/>
                <a:gd name="T30" fmla="*/ 30 w 311"/>
                <a:gd name="T31" fmla="*/ 48 h 253"/>
                <a:gd name="T32" fmla="*/ 58 w 311"/>
                <a:gd name="T33" fmla="*/ 25 h 253"/>
                <a:gd name="T34" fmla="*/ 99 w 311"/>
                <a:gd name="T35" fmla="*/ 9 h 253"/>
                <a:gd name="T36" fmla="*/ 140 w 311"/>
                <a:gd name="T37" fmla="*/ 0 h 253"/>
                <a:gd name="T38" fmla="*/ 171 w 311"/>
                <a:gd name="T39" fmla="*/ 1 h 253"/>
                <a:gd name="T40" fmla="*/ 199 w 311"/>
                <a:gd name="T41" fmla="*/ 9 h 253"/>
                <a:gd name="T42" fmla="*/ 225 w 311"/>
                <a:gd name="T43" fmla="*/ 27 h 253"/>
                <a:gd name="T44" fmla="*/ 251 w 311"/>
                <a:gd name="T45" fmla="*/ 58 h 253"/>
                <a:gd name="T46" fmla="*/ 276 w 311"/>
                <a:gd name="T47" fmla="*/ 103 h 253"/>
                <a:gd name="T48" fmla="*/ 296 w 311"/>
                <a:gd name="T49" fmla="*/ 156 h 253"/>
                <a:gd name="T50" fmla="*/ 308 w 311"/>
                <a:gd name="T51" fmla="*/ 205 h 253"/>
                <a:gd name="T52" fmla="*/ 302 w 311"/>
                <a:gd name="T53" fmla="*/ 229 h 253"/>
                <a:gd name="T54" fmla="*/ 286 w 311"/>
                <a:gd name="T55" fmla="*/ 233 h 253"/>
                <a:gd name="T56" fmla="*/ 274 w 311"/>
                <a:gd name="T57" fmla="*/ 237 h 253"/>
                <a:gd name="T58" fmla="*/ 261 w 311"/>
                <a:gd name="T59" fmla="*/ 245 h 253"/>
                <a:gd name="T60" fmla="*/ 252 w 311"/>
                <a:gd name="T61" fmla="*/ 252 h 253"/>
                <a:gd name="T62" fmla="*/ 250 w 311"/>
                <a:gd name="T63" fmla="*/ 253 h 2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1"/>
                <a:gd name="T97" fmla="*/ 0 h 253"/>
                <a:gd name="T98" fmla="*/ 311 w 311"/>
                <a:gd name="T99" fmla="*/ 253 h 2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1" h="253">
                  <a:moveTo>
                    <a:pt x="249" y="253"/>
                  </a:moveTo>
                  <a:lnTo>
                    <a:pt x="245" y="250"/>
                  </a:lnTo>
                  <a:lnTo>
                    <a:pt x="242" y="246"/>
                  </a:lnTo>
                  <a:lnTo>
                    <a:pt x="238" y="244"/>
                  </a:lnTo>
                  <a:lnTo>
                    <a:pt x="234" y="242"/>
                  </a:lnTo>
                  <a:lnTo>
                    <a:pt x="221" y="241"/>
                  </a:lnTo>
                  <a:lnTo>
                    <a:pt x="208" y="240"/>
                  </a:lnTo>
                  <a:lnTo>
                    <a:pt x="196" y="239"/>
                  </a:lnTo>
                  <a:lnTo>
                    <a:pt x="183" y="237"/>
                  </a:lnTo>
                  <a:lnTo>
                    <a:pt x="170" y="236"/>
                  </a:lnTo>
                  <a:lnTo>
                    <a:pt x="157" y="235"/>
                  </a:lnTo>
                  <a:lnTo>
                    <a:pt x="145" y="234"/>
                  </a:lnTo>
                  <a:lnTo>
                    <a:pt x="133" y="233"/>
                  </a:lnTo>
                  <a:lnTo>
                    <a:pt x="120" y="232"/>
                  </a:lnTo>
                  <a:lnTo>
                    <a:pt x="107" y="231"/>
                  </a:lnTo>
                  <a:lnTo>
                    <a:pt x="94" y="230"/>
                  </a:lnTo>
                  <a:lnTo>
                    <a:pt x="82" y="229"/>
                  </a:lnTo>
                  <a:lnTo>
                    <a:pt x="70" y="229"/>
                  </a:lnTo>
                  <a:lnTo>
                    <a:pt x="57" y="228"/>
                  </a:lnTo>
                  <a:lnTo>
                    <a:pt x="45" y="227"/>
                  </a:lnTo>
                  <a:lnTo>
                    <a:pt x="33" y="227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8" y="169"/>
                  </a:lnTo>
                  <a:lnTo>
                    <a:pt x="4" y="155"/>
                  </a:lnTo>
                  <a:lnTo>
                    <a:pt x="1" y="139"/>
                  </a:lnTo>
                  <a:lnTo>
                    <a:pt x="0" y="125"/>
                  </a:lnTo>
                  <a:lnTo>
                    <a:pt x="1" y="108"/>
                  </a:lnTo>
                  <a:lnTo>
                    <a:pt x="9" y="84"/>
                  </a:lnTo>
                  <a:lnTo>
                    <a:pt x="18" y="65"/>
                  </a:lnTo>
                  <a:lnTo>
                    <a:pt x="30" y="48"/>
                  </a:lnTo>
                  <a:lnTo>
                    <a:pt x="43" y="35"/>
                  </a:lnTo>
                  <a:lnTo>
                    <a:pt x="58" y="25"/>
                  </a:lnTo>
                  <a:lnTo>
                    <a:pt x="77" y="16"/>
                  </a:lnTo>
                  <a:lnTo>
                    <a:pt x="99" y="9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5" y="4"/>
                  </a:lnTo>
                  <a:lnTo>
                    <a:pt x="199" y="9"/>
                  </a:lnTo>
                  <a:lnTo>
                    <a:pt x="212" y="17"/>
                  </a:lnTo>
                  <a:lnTo>
                    <a:pt x="225" y="27"/>
                  </a:lnTo>
                  <a:lnTo>
                    <a:pt x="239" y="39"/>
                  </a:lnTo>
                  <a:lnTo>
                    <a:pt x="251" y="58"/>
                  </a:lnTo>
                  <a:lnTo>
                    <a:pt x="264" y="79"/>
                  </a:lnTo>
                  <a:lnTo>
                    <a:pt x="276" y="103"/>
                  </a:lnTo>
                  <a:lnTo>
                    <a:pt x="286" y="129"/>
                  </a:lnTo>
                  <a:lnTo>
                    <a:pt x="296" y="156"/>
                  </a:lnTo>
                  <a:lnTo>
                    <a:pt x="303" y="181"/>
                  </a:lnTo>
                  <a:lnTo>
                    <a:pt x="308" y="205"/>
                  </a:lnTo>
                  <a:lnTo>
                    <a:pt x="311" y="227"/>
                  </a:lnTo>
                  <a:lnTo>
                    <a:pt x="302" y="229"/>
                  </a:lnTo>
                  <a:lnTo>
                    <a:pt x="294" y="231"/>
                  </a:lnTo>
                  <a:lnTo>
                    <a:pt x="286" y="233"/>
                  </a:lnTo>
                  <a:lnTo>
                    <a:pt x="280" y="235"/>
                  </a:lnTo>
                  <a:lnTo>
                    <a:pt x="274" y="237"/>
                  </a:lnTo>
                  <a:lnTo>
                    <a:pt x="268" y="241"/>
                  </a:lnTo>
                  <a:lnTo>
                    <a:pt x="261" y="245"/>
                  </a:lnTo>
                  <a:lnTo>
                    <a:pt x="253" y="252"/>
                  </a:lnTo>
                  <a:lnTo>
                    <a:pt x="252" y="252"/>
                  </a:lnTo>
                  <a:lnTo>
                    <a:pt x="251" y="252"/>
                  </a:lnTo>
                  <a:lnTo>
                    <a:pt x="250" y="253"/>
                  </a:lnTo>
                  <a:lnTo>
                    <a:pt x="249" y="253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20" name="Freeform 29"/>
            <p:cNvSpPr>
              <a:spLocks/>
            </p:cNvSpPr>
            <p:nvPr/>
          </p:nvSpPr>
          <p:spPr bwMode="auto">
            <a:xfrm>
              <a:off x="2954" y="1744"/>
              <a:ext cx="177" cy="312"/>
            </a:xfrm>
            <a:custGeom>
              <a:avLst/>
              <a:gdLst>
                <a:gd name="T0" fmla="*/ 156 w 177"/>
                <a:gd name="T1" fmla="*/ 312 h 312"/>
                <a:gd name="T2" fmla="*/ 145 w 177"/>
                <a:gd name="T3" fmla="*/ 283 h 312"/>
                <a:gd name="T4" fmla="*/ 134 w 177"/>
                <a:gd name="T5" fmla="*/ 257 h 312"/>
                <a:gd name="T6" fmla="*/ 121 w 177"/>
                <a:gd name="T7" fmla="*/ 234 h 312"/>
                <a:gd name="T8" fmla="*/ 106 w 177"/>
                <a:gd name="T9" fmla="*/ 212 h 312"/>
                <a:gd name="T10" fmla="*/ 89 w 177"/>
                <a:gd name="T11" fmla="*/ 194 h 312"/>
                <a:gd name="T12" fmla="*/ 67 w 177"/>
                <a:gd name="T13" fmla="*/ 180 h 312"/>
                <a:gd name="T14" fmla="*/ 41 w 177"/>
                <a:gd name="T15" fmla="*/ 169 h 312"/>
                <a:gd name="T16" fmla="*/ 11 w 177"/>
                <a:gd name="T17" fmla="*/ 162 h 312"/>
                <a:gd name="T18" fmla="*/ 1 w 177"/>
                <a:gd name="T19" fmla="*/ 133 h 312"/>
                <a:gd name="T20" fmla="*/ 0 w 177"/>
                <a:gd name="T21" fmla="*/ 101 h 312"/>
                <a:gd name="T22" fmla="*/ 3 w 177"/>
                <a:gd name="T23" fmla="*/ 68 h 312"/>
                <a:gd name="T24" fmla="*/ 6 w 177"/>
                <a:gd name="T25" fmla="*/ 37 h 312"/>
                <a:gd name="T26" fmla="*/ 5 w 177"/>
                <a:gd name="T27" fmla="*/ 28 h 312"/>
                <a:gd name="T28" fmla="*/ 3 w 177"/>
                <a:gd name="T29" fmla="*/ 19 h 312"/>
                <a:gd name="T30" fmla="*/ 2 w 177"/>
                <a:gd name="T31" fmla="*/ 10 h 312"/>
                <a:gd name="T32" fmla="*/ 1 w 177"/>
                <a:gd name="T33" fmla="*/ 1 h 312"/>
                <a:gd name="T34" fmla="*/ 3 w 177"/>
                <a:gd name="T35" fmla="*/ 0 h 312"/>
                <a:gd name="T36" fmla="*/ 5 w 177"/>
                <a:gd name="T37" fmla="*/ 0 h 312"/>
                <a:gd name="T38" fmla="*/ 6 w 177"/>
                <a:gd name="T39" fmla="*/ 0 h 312"/>
                <a:gd name="T40" fmla="*/ 7 w 177"/>
                <a:gd name="T41" fmla="*/ 0 h 312"/>
                <a:gd name="T42" fmla="*/ 10 w 177"/>
                <a:gd name="T43" fmla="*/ 11 h 312"/>
                <a:gd name="T44" fmla="*/ 14 w 177"/>
                <a:gd name="T45" fmla="*/ 23 h 312"/>
                <a:gd name="T46" fmla="*/ 19 w 177"/>
                <a:gd name="T47" fmla="*/ 37 h 312"/>
                <a:gd name="T48" fmla="*/ 25 w 177"/>
                <a:gd name="T49" fmla="*/ 50 h 312"/>
                <a:gd name="T50" fmla="*/ 31 w 177"/>
                <a:gd name="T51" fmla="*/ 62 h 312"/>
                <a:gd name="T52" fmla="*/ 38 w 177"/>
                <a:gd name="T53" fmla="*/ 72 h 312"/>
                <a:gd name="T54" fmla="*/ 48 w 177"/>
                <a:gd name="T55" fmla="*/ 78 h 312"/>
                <a:gd name="T56" fmla="*/ 60 w 177"/>
                <a:gd name="T57" fmla="*/ 80 h 312"/>
                <a:gd name="T58" fmla="*/ 67 w 177"/>
                <a:gd name="T59" fmla="*/ 77 h 312"/>
                <a:gd name="T60" fmla="*/ 74 w 177"/>
                <a:gd name="T61" fmla="*/ 74 h 312"/>
                <a:gd name="T62" fmla="*/ 80 w 177"/>
                <a:gd name="T63" fmla="*/ 71 h 312"/>
                <a:gd name="T64" fmla="*/ 87 w 177"/>
                <a:gd name="T65" fmla="*/ 66 h 312"/>
                <a:gd name="T66" fmla="*/ 93 w 177"/>
                <a:gd name="T67" fmla="*/ 63 h 312"/>
                <a:gd name="T68" fmla="*/ 100 w 177"/>
                <a:gd name="T69" fmla="*/ 61 h 312"/>
                <a:gd name="T70" fmla="*/ 107 w 177"/>
                <a:gd name="T71" fmla="*/ 60 h 312"/>
                <a:gd name="T72" fmla="*/ 115 w 177"/>
                <a:gd name="T73" fmla="*/ 59 h 312"/>
                <a:gd name="T74" fmla="*/ 125 w 177"/>
                <a:gd name="T75" fmla="*/ 61 h 312"/>
                <a:gd name="T76" fmla="*/ 134 w 177"/>
                <a:gd name="T77" fmla="*/ 61 h 312"/>
                <a:gd name="T78" fmla="*/ 144 w 177"/>
                <a:gd name="T79" fmla="*/ 60 h 312"/>
                <a:gd name="T80" fmla="*/ 153 w 177"/>
                <a:gd name="T81" fmla="*/ 60 h 312"/>
                <a:gd name="T82" fmla="*/ 161 w 177"/>
                <a:gd name="T83" fmla="*/ 61 h 312"/>
                <a:gd name="T84" fmla="*/ 168 w 177"/>
                <a:gd name="T85" fmla="*/ 64 h 312"/>
                <a:gd name="T86" fmla="*/ 174 w 177"/>
                <a:gd name="T87" fmla="*/ 71 h 312"/>
                <a:gd name="T88" fmla="*/ 177 w 177"/>
                <a:gd name="T89" fmla="*/ 81 h 312"/>
                <a:gd name="T90" fmla="*/ 177 w 177"/>
                <a:gd name="T91" fmla="*/ 108 h 312"/>
                <a:gd name="T92" fmla="*/ 175 w 177"/>
                <a:gd name="T93" fmla="*/ 135 h 312"/>
                <a:gd name="T94" fmla="*/ 173 w 177"/>
                <a:gd name="T95" fmla="*/ 161 h 312"/>
                <a:gd name="T96" fmla="*/ 173 w 177"/>
                <a:gd name="T97" fmla="*/ 188 h 312"/>
                <a:gd name="T98" fmla="*/ 175 w 177"/>
                <a:gd name="T99" fmla="*/ 216 h 312"/>
                <a:gd name="T100" fmla="*/ 175 w 177"/>
                <a:gd name="T101" fmla="*/ 241 h 312"/>
                <a:gd name="T102" fmla="*/ 172 w 177"/>
                <a:gd name="T103" fmla="*/ 265 h 312"/>
                <a:gd name="T104" fmla="*/ 165 w 177"/>
                <a:gd name="T105" fmla="*/ 292 h 312"/>
                <a:gd name="T106" fmla="*/ 160 w 177"/>
                <a:gd name="T107" fmla="*/ 304 h 312"/>
                <a:gd name="T108" fmla="*/ 157 w 177"/>
                <a:gd name="T109" fmla="*/ 310 h 312"/>
                <a:gd name="T110" fmla="*/ 156 w 177"/>
                <a:gd name="T111" fmla="*/ 312 h 312"/>
                <a:gd name="T112" fmla="*/ 156 w 177"/>
                <a:gd name="T113" fmla="*/ 312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312"/>
                <a:gd name="T173" fmla="*/ 177 w 177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312">
                  <a:moveTo>
                    <a:pt x="156" y="312"/>
                  </a:moveTo>
                  <a:lnTo>
                    <a:pt x="145" y="283"/>
                  </a:lnTo>
                  <a:lnTo>
                    <a:pt x="134" y="257"/>
                  </a:lnTo>
                  <a:lnTo>
                    <a:pt x="121" y="234"/>
                  </a:lnTo>
                  <a:lnTo>
                    <a:pt x="106" y="212"/>
                  </a:lnTo>
                  <a:lnTo>
                    <a:pt x="89" y="194"/>
                  </a:lnTo>
                  <a:lnTo>
                    <a:pt x="67" y="180"/>
                  </a:lnTo>
                  <a:lnTo>
                    <a:pt x="41" y="169"/>
                  </a:lnTo>
                  <a:lnTo>
                    <a:pt x="11" y="162"/>
                  </a:lnTo>
                  <a:lnTo>
                    <a:pt x="1" y="133"/>
                  </a:lnTo>
                  <a:lnTo>
                    <a:pt x="0" y="101"/>
                  </a:lnTo>
                  <a:lnTo>
                    <a:pt x="3" y="68"/>
                  </a:lnTo>
                  <a:lnTo>
                    <a:pt x="6" y="37"/>
                  </a:lnTo>
                  <a:lnTo>
                    <a:pt x="5" y="28"/>
                  </a:lnTo>
                  <a:lnTo>
                    <a:pt x="3" y="19"/>
                  </a:lnTo>
                  <a:lnTo>
                    <a:pt x="2" y="10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11"/>
                  </a:lnTo>
                  <a:lnTo>
                    <a:pt x="14" y="23"/>
                  </a:lnTo>
                  <a:lnTo>
                    <a:pt x="19" y="37"/>
                  </a:lnTo>
                  <a:lnTo>
                    <a:pt x="25" y="50"/>
                  </a:lnTo>
                  <a:lnTo>
                    <a:pt x="31" y="62"/>
                  </a:lnTo>
                  <a:lnTo>
                    <a:pt x="38" y="72"/>
                  </a:lnTo>
                  <a:lnTo>
                    <a:pt x="48" y="78"/>
                  </a:lnTo>
                  <a:lnTo>
                    <a:pt x="60" y="80"/>
                  </a:lnTo>
                  <a:lnTo>
                    <a:pt x="67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7" y="66"/>
                  </a:lnTo>
                  <a:lnTo>
                    <a:pt x="93" y="63"/>
                  </a:lnTo>
                  <a:lnTo>
                    <a:pt x="100" y="61"/>
                  </a:lnTo>
                  <a:lnTo>
                    <a:pt x="107" y="60"/>
                  </a:lnTo>
                  <a:lnTo>
                    <a:pt x="115" y="59"/>
                  </a:lnTo>
                  <a:lnTo>
                    <a:pt x="125" y="61"/>
                  </a:lnTo>
                  <a:lnTo>
                    <a:pt x="134" y="61"/>
                  </a:lnTo>
                  <a:lnTo>
                    <a:pt x="144" y="60"/>
                  </a:lnTo>
                  <a:lnTo>
                    <a:pt x="153" y="60"/>
                  </a:lnTo>
                  <a:lnTo>
                    <a:pt x="161" y="61"/>
                  </a:lnTo>
                  <a:lnTo>
                    <a:pt x="168" y="64"/>
                  </a:lnTo>
                  <a:lnTo>
                    <a:pt x="174" y="71"/>
                  </a:lnTo>
                  <a:lnTo>
                    <a:pt x="177" y="81"/>
                  </a:lnTo>
                  <a:lnTo>
                    <a:pt x="177" y="108"/>
                  </a:lnTo>
                  <a:lnTo>
                    <a:pt x="175" y="135"/>
                  </a:lnTo>
                  <a:lnTo>
                    <a:pt x="173" y="161"/>
                  </a:lnTo>
                  <a:lnTo>
                    <a:pt x="173" y="188"/>
                  </a:lnTo>
                  <a:lnTo>
                    <a:pt x="175" y="216"/>
                  </a:lnTo>
                  <a:lnTo>
                    <a:pt x="175" y="241"/>
                  </a:lnTo>
                  <a:lnTo>
                    <a:pt x="172" y="265"/>
                  </a:lnTo>
                  <a:lnTo>
                    <a:pt x="165" y="292"/>
                  </a:lnTo>
                  <a:lnTo>
                    <a:pt x="160" y="304"/>
                  </a:lnTo>
                  <a:lnTo>
                    <a:pt x="157" y="310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21" name="Freeform 30"/>
            <p:cNvSpPr>
              <a:spLocks/>
            </p:cNvSpPr>
            <p:nvPr/>
          </p:nvSpPr>
          <p:spPr bwMode="auto">
            <a:xfrm>
              <a:off x="2903" y="1634"/>
              <a:ext cx="234" cy="224"/>
            </a:xfrm>
            <a:custGeom>
              <a:avLst/>
              <a:gdLst>
                <a:gd name="T0" fmla="*/ 6 w 234"/>
                <a:gd name="T1" fmla="*/ 204 h 224"/>
                <a:gd name="T2" fmla="*/ 8 w 234"/>
                <a:gd name="T3" fmla="*/ 168 h 224"/>
                <a:gd name="T4" fmla="*/ 5 w 234"/>
                <a:gd name="T5" fmla="*/ 119 h 224"/>
                <a:gd name="T6" fmla="*/ 16 w 234"/>
                <a:gd name="T7" fmla="*/ 68 h 224"/>
                <a:gd name="T8" fmla="*/ 44 w 234"/>
                <a:gd name="T9" fmla="*/ 30 h 224"/>
                <a:gd name="T10" fmla="*/ 90 w 234"/>
                <a:gd name="T11" fmla="*/ 6 h 224"/>
                <a:gd name="T12" fmla="*/ 131 w 234"/>
                <a:gd name="T13" fmla="*/ 0 h 224"/>
                <a:gd name="T14" fmla="*/ 158 w 234"/>
                <a:gd name="T15" fmla="*/ 0 h 224"/>
                <a:gd name="T16" fmla="*/ 187 w 234"/>
                <a:gd name="T17" fmla="*/ 2 h 224"/>
                <a:gd name="T18" fmla="*/ 213 w 234"/>
                <a:gd name="T19" fmla="*/ 10 h 224"/>
                <a:gd name="T20" fmla="*/ 226 w 234"/>
                <a:gd name="T21" fmla="*/ 23 h 224"/>
                <a:gd name="T22" fmla="*/ 234 w 234"/>
                <a:gd name="T23" fmla="*/ 41 h 224"/>
                <a:gd name="T24" fmla="*/ 229 w 234"/>
                <a:gd name="T25" fmla="*/ 42 h 224"/>
                <a:gd name="T26" fmla="*/ 215 w 234"/>
                <a:gd name="T27" fmla="*/ 42 h 224"/>
                <a:gd name="T28" fmla="*/ 197 w 234"/>
                <a:gd name="T29" fmla="*/ 46 h 224"/>
                <a:gd name="T30" fmla="*/ 182 w 234"/>
                <a:gd name="T31" fmla="*/ 51 h 224"/>
                <a:gd name="T32" fmla="*/ 160 w 234"/>
                <a:gd name="T33" fmla="*/ 49 h 224"/>
                <a:gd name="T34" fmla="*/ 134 w 234"/>
                <a:gd name="T35" fmla="*/ 43 h 224"/>
                <a:gd name="T36" fmla="*/ 111 w 234"/>
                <a:gd name="T37" fmla="*/ 44 h 224"/>
                <a:gd name="T38" fmla="*/ 87 w 234"/>
                <a:gd name="T39" fmla="*/ 56 h 224"/>
                <a:gd name="T40" fmla="*/ 70 w 234"/>
                <a:gd name="T41" fmla="*/ 76 h 224"/>
                <a:gd name="T42" fmla="*/ 56 w 234"/>
                <a:gd name="T43" fmla="*/ 98 h 224"/>
                <a:gd name="T44" fmla="*/ 38 w 234"/>
                <a:gd name="T45" fmla="*/ 96 h 224"/>
                <a:gd name="T46" fmla="*/ 28 w 234"/>
                <a:gd name="T47" fmla="*/ 103 h 224"/>
                <a:gd name="T48" fmla="*/ 27 w 234"/>
                <a:gd name="T49" fmla="*/ 124 h 224"/>
                <a:gd name="T50" fmla="*/ 29 w 234"/>
                <a:gd name="T51" fmla="*/ 144 h 224"/>
                <a:gd name="T52" fmla="*/ 35 w 234"/>
                <a:gd name="T53" fmla="*/ 163 h 224"/>
                <a:gd name="T54" fmla="*/ 47 w 234"/>
                <a:gd name="T55" fmla="*/ 193 h 224"/>
                <a:gd name="T56" fmla="*/ 38 w 234"/>
                <a:gd name="T57" fmla="*/ 211 h 224"/>
                <a:gd name="T58" fmla="*/ 27 w 234"/>
                <a:gd name="T59" fmla="*/ 216 h 224"/>
                <a:gd name="T60" fmla="*/ 16 w 234"/>
                <a:gd name="T61" fmla="*/ 220 h 224"/>
                <a:gd name="T62" fmla="*/ 6 w 234"/>
                <a:gd name="T63" fmla="*/ 223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4"/>
                <a:gd name="T97" fmla="*/ 0 h 224"/>
                <a:gd name="T98" fmla="*/ 234 w 234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4" h="224">
                  <a:moveTo>
                    <a:pt x="0" y="224"/>
                  </a:moveTo>
                  <a:lnTo>
                    <a:pt x="6" y="204"/>
                  </a:lnTo>
                  <a:lnTo>
                    <a:pt x="8" y="186"/>
                  </a:lnTo>
                  <a:lnTo>
                    <a:pt x="8" y="168"/>
                  </a:lnTo>
                  <a:lnTo>
                    <a:pt x="7" y="149"/>
                  </a:lnTo>
                  <a:lnTo>
                    <a:pt x="5" y="119"/>
                  </a:lnTo>
                  <a:lnTo>
                    <a:pt x="8" y="92"/>
                  </a:lnTo>
                  <a:lnTo>
                    <a:pt x="16" y="68"/>
                  </a:lnTo>
                  <a:lnTo>
                    <a:pt x="27" y="47"/>
                  </a:lnTo>
                  <a:lnTo>
                    <a:pt x="44" y="30"/>
                  </a:lnTo>
                  <a:lnTo>
                    <a:pt x="64" y="17"/>
                  </a:lnTo>
                  <a:lnTo>
                    <a:pt x="90" y="6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3" y="1"/>
                  </a:lnTo>
                  <a:lnTo>
                    <a:pt x="187" y="2"/>
                  </a:lnTo>
                  <a:lnTo>
                    <a:pt x="201" y="5"/>
                  </a:lnTo>
                  <a:lnTo>
                    <a:pt x="213" y="10"/>
                  </a:lnTo>
                  <a:lnTo>
                    <a:pt x="223" y="18"/>
                  </a:lnTo>
                  <a:lnTo>
                    <a:pt x="226" y="23"/>
                  </a:lnTo>
                  <a:lnTo>
                    <a:pt x="230" y="32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29" y="42"/>
                  </a:lnTo>
                  <a:lnTo>
                    <a:pt x="223" y="41"/>
                  </a:lnTo>
                  <a:lnTo>
                    <a:pt x="215" y="42"/>
                  </a:lnTo>
                  <a:lnTo>
                    <a:pt x="207" y="44"/>
                  </a:lnTo>
                  <a:lnTo>
                    <a:pt x="197" y="46"/>
                  </a:lnTo>
                  <a:lnTo>
                    <a:pt x="189" y="49"/>
                  </a:lnTo>
                  <a:lnTo>
                    <a:pt x="182" y="51"/>
                  </a:lnTo>
                  <a:lnTo>
                    <a:pt x="176" y="52"/>
                  </a:lnTo>
                  <a:lnTo>
                    <a:pt x="160" y="49"/>
                  </a:lnTo>
                  <a:lnTo>
                    <a:pt x="147" y="45"/>
                  </a:lnTo>
                  <a:lnTo>
                    <a:pt x="134" y="43"/>
                  </a:lnTo>
                  <a:lnTo>
                    <a:pt x="122" y="43"/>
                  </a:lnTo>
                  <a:lnTo>
                    <a:pt x="111" y="44"/>
                  </a:lnTo>
                  <a:lnTo>
                    <a:pt x="98" y="49"/>
                  </a:lnTo>
                  <a:lnTo>
                    <a:pt x="87" y="56"/>
                  </a:lnTo>
                  <a:lnTo>
                    <a:pt x="75" y="67"/>
                  </a:lnTo>
                  <a:lnTo>
                    <a:pt x="70" y="76"/>
                  </a:lnTo>
                  <a:lnTo>
                    <a:pt x="63" y="89"/>
                  </a:lnTo>
                  <a:lnTo>
                    <a:pt x="56" y="98"/>
                  </a:lnTo>
                  <a:lnTo>
                    <a:pt x="48" y="101"/>
                  </a:lnTo>
                  <a:lnTo>
                    <a:pt x="38" y="96"/>
                  </a:lnTo>
                  <a:lnTo>
                    <a:pt x="31" y="97"/>
                  </a:lnTo>
                  <a:lnTo>
                    <a:pt x="28" y="103"/>
                  </a:lnTo>
                  <a:lnTo>
                    <a:pt x="27" y="112"/>
                  </a:lnTo>
                  <a:lnTo>
                    <a:pt x="27" y="124"/>
                  </a:lnTo>
                  <a:lnTo>
                    <a:pt x="28" y="134"/>
                  </a:lnTo>
                  <a:lnTo>
                    <a:pt x="29" y="144"/>
                  </a:lnTo>
                  <a:lnTo>
                    <a:pt x="30" y="151"/>
                  </a:lnTo>
                  <a:lnTo>
                    <a:pt x="35" y="163"/>
                  </a:lnTo>
                  <a:lnTo>
                    <a:pt x="43" y="178"/>
                  </a:lnTo>
                  <a:lnTo>
                    <a:pt x="47" y="193"/>
                  </a:lnTo>
                  <a:lnTo>
                    <a:pt x="43" y="208"/>
                  </a:lnTo>
                  <a:lnTo>
                    <a:pt x="38" y="211"/>
                  </a:lnTo>
                  <a:lnTo>
                    <a:pt x="32" y="213"/>
                  </a:lnTo>
                  <a:lnTo>
                    <a:pt x="27" y="216"/>
                  </a:lnTo>
                  <a:lnTo>
                    <a:pt x="22" y="218"/>
                  </a:lnTo>
                  <a:lnTo>
                    <a:pt x="16" y="220"/>
                  </a:lnTo>
                  <a:lnTo>
                    <a:pt x="11" y="221"/>
                  </a:lnTo>
                  <a:lnTo>
                    <a:pt x="6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22" name="Freeform 31"/>
            <p:cNvSpPr>
              <a:spLocks/>
            </p:cNvSpPr>
            <p:nvPr/>
          </p:nvSpPr>
          <p:spPr bwMode="auto">
            <a:xfrm>
              <a:off x="3061" y="1816"/>
              <a:ext cx="45" cy="21"/>
            </a:xfrm>
            <a:custGeom>
              <a:avLst/>
              <a:gdLst>
                <a:gd name="T0" fmla="*/ 17 w 45"/>
                <a:gd name="T1" fmla="*/ 21 h 21"/>
                <a:gd name="T2" fmla="*/ 11 w 45"/>
                <a:gd name="T3" fmla="*/ 19 h 21"/>
                <a:gd name="T4" fmla="*/ 5 w 45"/>
                <a:gd name="T5" fmla="*/ 17 h 21"/>
                <a:gd name="T6" fmla="*/ 1 w 45"/>
                <a:gd name="T7" fmla="*/ 15 h 21"/>
                <a:gd name="T8" fmla="*/ 0 w 45"/>
                <a:gd name="T9" fmla="*/ 10 h 21"/>
                <a:gd name="T10" fmla="*/ 7 w 45"/>
                <a:gd name="T11" fmla="*/ 8 h 21"/>
                <a:gd name="T12" fmla="*/ 12 w 45"/>
                <a:gd name="T13" fmla="*/ 5 h 21"/>
                <a:gd name="T14" fmla="*/ 16 w 45"/>
                <a:gd name="T15" fmla="*/ 2 h 21"/>
                <a:gd name="T16" fmla="*/ 18 w 45"/>
                <a:gd name="T17" fmla="*/ 0 h 21"/>
                <a:gd name="T18" fmla="*/ 21 w 45"/>
                <a:gd name="T19" fmla="*/ 0 h 21"/>
                <a:gd name="T20" fmla="*/ 24 w 45"/>
                <a:gd name="T21" fmla="*/ 0 h 21"/>
                <a:gd name="T22" fmla="*/ 29 w 45"/>
                <a:gd name="T23" fmla="*/ 3 h 21"/>
                <a:gd name="T24" fmla="*/ 36 w 45"/>
                <a:gd name="T25" fmla="*/ 9 h 21"/>
                <a:gd name="T26" fmla="*/ 38 w 45"/>
                <a:gd name="T27" fmla="*/ 9 h 21"/>
                <a:gd name="T28" fmla="*/ 40 w 45"/>
                <a:gd name="T29" fmla="*/ 10 h 21"/>
                <a:gd name="T30" fmla="*/ 43 w 45"/>
                <a:gd name="T31" fmla="*/ 11 h 21"/>
                <a:gd name="T32" fmla="*/ 45 w 45"/>
                <a:gd name="T33" fmla="*/ 14 h 21"/>
                <a:gd name="T34" fmla="*/ 38 w 45"/>
                <a:gd name="T35" fmla="*/ 19 h 21"/>
                <a:gd name="T36" fmla="*/ 31 w 45"/>
                <a:gd name="T37" fmla="*/ 21 h 21"/>
                <a:gd name="T38" fmla="*/ 24 w 45"/>
                <a:gd name="T39" fmla="*/ 21 h 21"/>
                <a:gd name="T40" fmla="*/ 17 w 45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21"/>
                <a:gd name="T65" fmla="*/ 45 w 4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21">
                  <a:moveTo>
                    <a:pt x="17" y="21"/>
                  </a:moveTo>
                  <a:lnTo>
                    <a:pt x="11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3" y="11"/>
                  </a:lnTo>
                  <a:lnTo>
                    <a:pt x="45" y="14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D6B7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23" name="Freeform 32"/>
            <p:cNvSpPr>
              <a:spLocks/>
            </p:cNvSpPr>
            <p:nvPr/>
          </p:nvSpPr>
          <p:spPr bwMode="auto">
            <a:xfrm>
              <a:off x="3080" y="1825"/>
              <a:ext cx="8" cy="3"/>
            </a:xfrm>
            <a:custGeom>
              <a:avLst/>
              <a:gdLst>
                <a:gd name="T0" fmla="*/ 0 w 8"/>
                <a:gd name="T1" fmla="*/ 3 h 3"/>
                <a:gd name="T2" fmla="*/ 1 w 8"/>
                <a:gd name="T3" fmla="*/ 0 h 3"/>
                <a:gd name="T4" fmla="*/ 3 w 8"/>
                <a:gd name="T5" fmla="*/ 0 h 3"/>
                <a:gd name="T6" fmla="*/ 6 w 8"/>
                <a:gd name="T7" fmla="*/ 1 h 3"/>
                <a:gd name="T8" fmla="*/ 8 w 8"/>
                <a:gd name="T9" fmla="*/ 3 h 3"/>
                <a:gd name="T10" fmla="*/ 8 w 8"/>
                <a:gd name="T11" fmla="*/ 3 h 3"/>
                <a:gd name="T12" fmla="*/ 7 w 8"/>
                <a:gd name="T13" fmla="*/ 3 h 3"/>
                <a:gd name="T14" fmla="*/ 5 w 8"/>
                <a:gd name="T15" fmla="*/ 3 h 3"/>
                <a:gd name="T16" fmla="*/ 0 w 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"/>
                <a:gd name="T29" fmla="*/ 8 w 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">
                  <a:moveTo>
                    <a:pt x="0" y="3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24" name="Freeform 33"/>
            <p:cNvSpPr>
              <a:spLocks/>
            </p:cNvSpPr>
            <p:nvPr/>
          </p:nvSpPr>
          <p:spPr bwMode="auto">
            <a:xfrm>
              <a:off x="2968" y="1686"/>
              <a:ext cx="171" cy="130"/>
            </a:xfrm>
            <a:custGeom>
              <a:avLst/>
              <a:gdLst>
                <a:gd name="T0" fmla="*/ 40 w 171"/>
                <a:gd name="T1" fmla="*/ 130 h 130"/>
                <a:gd name="T2" fmla="*/ 31 w 171"/>
                <a:gd name="T3" fmla="*/ 126 h 130"/>
                <a:gd name="T4" fmla="*/ 25 w 171"/>
                <a:gd name="T5" fmla="*/ 117 h 130"/>
                <a:gd name="T6" fmla="*/ 20 w 171"/>
                <a:gd name="T7" fmla="*/ 107 h 130"/>
                <a:gd name="T8" fmla="*/ 15 w 171"/>
                <a:gd name="T9" fmla="*/ 96 h 130"/>
                <a:gd name="T10" fmla="*/ 11 w 171"/>
                <a:gd name="T11" fmla="*/ 84 h 130"/>
                <a:gd name="T12" fmla="*/ 8 w 171"/>
                <a:gd name="T13" fmla="*/ 72 h 130"/>
                <a:gd name="T14" fmla="*/ 5 w 171"/>
                <a:gd name="T15" fmla="*/ 62 h 130"/>
                <a:gd name="T16" fmla="*/ 0 w 171"/>
                <a:gd name="T17" fmla="*/ 54 h 130"/>
                <a:gd name="T18" fmla="*/ 3 w 171"/>
                <a:gd name="T19" fmla="*/ 44 h 130"/>
                <a:gd name="T20" fmla="*/ 10 w 171"/>
                <a:gd name="T21" fmla="*/ 32 h 130"/>
                <a:gd name="T22" fmla="*/ 18 w 171"/>
                <a:gd name="T23" fmla="*/ 20 h 130"/>
                <a:gd name="T24" fmla="*/ 25 w 171"/>
                <a:gd name="T25" fmla="*/ 12 h 130"/>
                <a:gd name="T26" fmla="*/ 35 w 171"/>
                <a:gd name="T27" fmla="*/ 6 h 130"/>
                <a:gd name="T28" fmla="*/ 46 w 171"/>
                <a:gd name="T29" fmla="*/ 2 h 130"/>
                <a:gd name="T30" fmla="*/ 55 w 171"/>
                <a:gd name="T31" fmla="*/ 0 h 130"/>
                <a:gd name="T32" fmla="*/ 64 w 171"/>
                <a:gd name="T33" fmla="*/ 0 h 130"/>
                <a:gd name="T34" fmla="*/ 74 w 171"/>
                <a:gd name="T35" fmla="*/ 1 h 130"/>
                <a:gd name="T36" fmla="*/ 84 w 171"/>
                <a:gd name="T37" fmla="*/ 3 h 130"/>
                <a:gd name="T38" fmla="*/ 94 w 171"/>
                <a:gd name="T39" fmla="*/ 5 h 130"/>
                <a:gd name="T40" fmla="*/ 106 w 171"/>
                <a:gd name="T41" fmla="*/ 8 h 130"/>
                <a:gd name="T42" fmla="*/ 117 w 171"/>
                <a:gd name="T43" fmla="*/ 8 h 130"/>
                <a:gd name="T44" fmla="*/ 128 w 171"/>
                <a:gd name="T45" fmla="*/ 5 h 130"/>
                <a:gd name="T46" fmla="*/ 140 w 171"/>
                <a:gd name="T47" fmla="*/ 2 h 130"/>
                <a:gd name="T48" fmla="*/ 150 w 171"/>
                <a:gd name="T49" fmla="*/ 0 h 130"/>
                <a:gd name="T50" fmla="*/ 159 w 171"/>
                <a:gd name="T51" fmla="*/ 0 h 130"/>
                <a:gd name="T52" fmla="*/ 165 w 171"/>
                <a:gd name="T53" fmla="*/ 3 h 130"/>
                <a:gd name="T54" fmla="*/ 169 w 171"/>
                <a:gd name="T55" fmla="*/ 12 h 130"/>
                <a:gd name="T56" fmla="*/ 167 w 171"/>
                <a:gd name="T57" fmla="*/ 28 h 130"/>
                <a:gd name="T58" fmla="*/ 169 w 171"/>
                <a:gd name="T59" fmla="*/ 51 h 130"/>
                <a:gd name="T60" fmla="*/ 171 w 171"/>
                <a:gd name="T61" fmla="*/ 72 h 130"/>
                <a:gd name="T62" fmla="*/ 170 w 171"/>
                <a:gd name="T63" fmla="*/ 92 h 130"/>
                <a:gd name="T64" fmla="*/ 161 w 171"/>
                <a:gd name="T65" fmla="*/ 116 h 130"/>
                <a:gd name="T66" fmla="*/ 153 w 171"/>
                <a:gd name="T67" fmla="*/ 113 h 130"/>
                <a:gd name="T68" fmla="*/ 147 w 171"/>
                <a:gd name="T69" fmla="*/ 112 h 130"/>
                <a:gd name="T70" fmla="*/ 142 w 171"/>
                <a:gd name="T71" fmla="*/ 111 h 130"/>
                <a:gd name="T72" fmla="*/ 138 w 171"/>
                <a:gd name="T73" fmla="*/ 111 h 130"/>
                <a:gd name="T74" fmla="*/ 133 w 171"/>
                <a:gd name="T75" fmla="*/ 111 h 130"/>
                <a:gd name="T76" fmla="*/ 129 w 171"/>
                <a:gd name="T77" fmla="*/ 111 h 130"/>
                <a:gd name="T78" fmla="*/ 123 w 171"/>
                <a:gd name="T79" fmla="*/ 112 h 130"/>
                <a:gd name="T80" fmla="*/ 116 w 171"/>
                <a:gd name="T81" fmla="*/ 113 h 130"/>
                <a:gd name="T82" fmla="*/ 108 w 171"/>
                <a:gd name="T83" fmla="*/ 111 h 130"/>
                <a:gd name="T84" fmla="*/ 100 w 171"/>
                <a:gd name="T85" fmla="*/ 110 h 130"/>
                <a:gd name="T86" fmla="*/ 94 w 171"/>
                <a:gd name="T87" fmla="*/ 110 h 130"/>
                <a:gd name="T88" fmla="*/ 89 w 171"/>
                <a:gd name="T89" fmla="*/ 110 h 130"/>
                <a:gd name="T90" fmla="*/ 84 w 171"/>
                <a:gd name="T91" fmla="*/ 111 h 130"/>
                <a:gd name="T92" fmla="*/ 78 w 171"/>
                <a:gd name="T93" fmla="*/ 113 h 130"/>
                <a:gd name="T94" fmla="*/ 71 w 171"/>
                <a:gd name="T95" fmla="*/ 116 h 130"/>
                <a:gd name="T96" fmla="*/ 62 w 171"/>
                <a:gd name="T97" fmla="*/ 120 h 130"/>
                <a:gd name="T98" fmla="*/ 56 w 171"/>
                <a:gd name="T99" fmla="*/ 124 h 130"/>
                <a:gd name="T100" fmla="*/ 51 w 171"/>
                <a:gd name="T101" fmla="*/ 127 h 130"/>
                <a:gd name="T102" fmla="*/ 46 w 171"/>
                <a:gd name="T103" fmla="*/ 129 h 130"/>
                <a:gd name="T104" fmla="*/ 40 w 171"/>
                <a:gd name="T105" fmla="*/ 130 h 1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1"/>
                <a:gd name="T160" fmla="*/ 0 h 130"/>
                <a:gd name="T161" fmla="*/ 171 w 171"/>
                <a:gd name="T162" fmla="*/ 130 h 1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1" h="130">
                  <a:moveTo>
                    <a:pt x="40" y="130"/>
                  </a:moveTo>
                  <a:lnTo>
                    <a:pt x="31" y="126"/>
                  </a:lnTo>
                  <a:lnTo>
                    <a:pt x="25" y="117"/>
                  </a:lnTo>
                  <a:lnTo>
                    <a:pt x="20" y="107"/>
                  </a:lnTo>
                  <a:lnTo>
                    <a:pt x="15" y="96"/>
                  </a:lnTo>
                  <a:lnTo>
                    <a:pt x="11" y="84"/>
                  </a:lnTo>
                  <a:lnTo>
                    <a:pt x="8" y="72"/>
                  </a:lnTo>
                  <a:lnTo>
                    <a:pt x="5" y="62"/>
                  </a:lnTo>
                  <a:lnTo>
                    <a:pt x="0" y="54"/>
                  </a:lnTo>
                  <a:lnTo>
                    <a:pt x="3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25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4" y="5"/>
                  </a:lnTo>
                  <a:lnTo>
                    <a:pt x="106" y="8"/>
                  </a:lnTo>
                  <a:lnTo>
                    <a:pt x="117" y="8"/>
                  </a:lnTo>
                  <a:lnTo>
                    <a:pt x="128" y="5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5" y="3"/>
                  </a:lnTo>
                  <a:lnTo>
                    <a:pt x="169" y="12"/>
                  </a:lnTo>
                  <a:lnTo>
                    <a:pt x="167" y="28"/>
                  </a:lnTo>
                  <a:lnTo>
                    <a:pt x="169" y="51"/>
                  </a:lnTo>
                  <a:lnTo>
                    <a:pt x="171" y="72"/>
                  </a:lnTo>
                  <a:lnTo>
                    <a:pt x="170" y="92"/>
                  </a:lnTo>
                  <a:lnTo>
                    <a:pt x="161" y="116"/>
                  </a:lnTo>
                  <a:lnTo>
                    <a:pt x="153" y="113"/>
                  </a:lnTo>
                  <a:lnTo>
                    <a:pt x="147" y="112"/>
                  </a:lnTo>
                  <a:lnTo>
                    <a:pt x="142" y="111"/>
                  </a:lnTo>
                  <a:lnTo>
                    <a:pt x="138" y="111"/>
                  </a:lnTo>
                  <a:lnTo>
                    <a:pt x="133" y="111"/>
                  </a:lnTo>
                  <a:lnTo>
                    <a:pt x="129" y="111"/>
                  </a:lnTo>
                  <a:lnTo>
                    <a:pt x="123" y="112"/>
                  </a:lnTo>
                  <a:lnTo>
                    <a:pt x="116" y="113"/>
                  </a:lnTo>
                  <a:lnTo>
                    <a:pt x="108" y="111"/>
                  </a:lnTo>
                  <a:lnTo>
                    <a:pt x="100" y="110"/>
                  </a:lnTo>
                  <a:lnTo>
                    <a:pt x="94" y="110"/>
                  </a:lnTo>
                  <a:lnTo>
                    <a:pt x="89" y="110"/>
                  </a:lnTo>
                  <a:lnTo>
                    <a:pt x="84" y="111"/>
                  </a:lnTo>
                  <a:lnTo>
                    <a:pt x="78" y="113"/>
                  </a:lnTo>
                  <a:lnTo>
                    <a:pt x="71" y="116"/>
                  </a:lnTo>
                  <a:lnTo>
                    <a:pt x="62" y="120"/>
                  </a:lnTo>
                  <a:lnTo>
                    <a:pt x="56" y="124"/>
                  </a:lnTo>
                  <a:lnTo>
                    <a:pt x="51" y="127"/>
                  </a:lnTo>
                  <a:lnTo>
                    <a:pt x="46" y="129"/>
                  </a:lnTo>
                  <a:lnTo>
                    <a:pt x="40" y="130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825" name="Freeform 34"/>
            <p:cNvSpPr>
              <a:spLocks/>
            </p:cNvSpPr>
            <p:nvPr/>
          </p:nvSpPr>
          <p:spPr bwMode="auto">
            <a:xfrm>
              <a:off x="2936" y="1736"/>
              <a:ext cx="15" cy="62"/>
            </a:xfrm>
            <a:custGeom>
              <a:avLst/>
              <a:gdLst>
                <a:gd name="T0" fmla="*/ 14 w 15"/>
                <a:gd name="T1" fmla="*/ 62 h 62"/>
                <a:gd name="T2" fmla="*/ 8 w 15"/>
                <a:gd name="T3" fmla="*/ 54 h 62"/>
                <a:gd name="T4" fmla="*/ 5 w 15"/>
                <a:gd name="T5" fmla="*/ 46 h 62"/>
                <a:gd name="T6" fmla="*/ 3 w 15"/>
                <a:gd name="T7" fmla="*/ 37 h 62"/>
                <a:gd name="T8" fmla="*/ 3 w 15"/>
                <a:gd name="T9" fmla="*/ 26 h 62"/>
                <a:gd name="T10" fmla="*/ 1 w 15"/>
                <a:gd name="T11" fmla="*/ 19 h 62"/>
                <a:gd name="T12" fmla="*/ 0 w 15"/>
                <a:gd name="T13" fmla="*/ 12 h 62"/>
                <a:gd name="T14" fmla="*/ 0 w 15"/>
                <a:gd name="T15" fmla="*/ 4 h 62"/>
                <a:gd name="T16" fmla="*/ 6 w 15"/>
                <a:gd name="T17" fmla="*/ 0 h 62"/>
                <a:gd name="T18" fmla="*/ 11 w 15"/>
                <a:gd name="T19" fmla="*/ 13 h 62"/>
                <a:gd name="T20" fmla="*/ 14 w 15"/>
                <a:gd name="T21" fmla="*/ 29 h 62"/>
                <a:gd name="T22" fmla="*/ 15 w 15"/>
                <a:gd name="T23" fmla="*/ 47 h 62"/>
                <a:gd name="T24" fmla="*/ 14 w 15"/>
                <a:gd name="T25" fmla="*/ 62 h 62"/>
                <a:gd name="T26" fmla="*/ 14 w 15"/>
                <a:gd name="T27" fmla="*/ 62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62"/>
                <a:gd name="T44" fmla="*/ 15 w 15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62">
                  <a:moveTo>
                    <a:pt x="14" y="62"/>
                  </a:moveTo>
                  <a:lnTo>
                    <a:pt x="8" y="54"/>
                  </a:lnTo>
                  <a:lnTo>
                    <a:pt x="5" y="46"/>
                  </a:lnTo>
                  <a:lnTo>
                    <a:pt x="3" y="37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13"/>
                  </a:lnTo>
                  <a:lnTo>
                    <a:pt x="14" y="29"/>
                  </a:lnTo>
                  <a:lnTo>
                    <a:pt x="15" y="47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480313" name="Text Box 57"/>
          <p:cNvSpPr txBox="1">
            <a:spLocks noChangeArrowheads="1"/>
          </p:cNvSpPr>
          <p:nvPr/>
        </p:nvSpPr>
        <p:spPr bwMode="auto">
          <a:xfrm>
            <a:off x="785786" y="1371600"/>
            <a:ext cx="76724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Arial" pitchFamily="-112" charset="0"/>
                <a:cs typeface="Arial"/>
              </a:rPr>
              <a:t>أضيف سفر التثنية إلى القانون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-112" charset="0"/>
              <a:ea typeface="Arial" pitchFamily="-112" charset="0"/>
              <a:cs typeface="Arial"/>
            </a:endParaRPr>
          </a:p>
        </p:txBody>
      </p:sp>
      <p:sp>
        <p:nvSpPr>
          <p:cNvPr id="480314" name="Text Box 58"/>
          <p:cNvSpPr txBox="1">
            <a:spLocks noChangeArrowheads="1"/>
          </p:cNvSpPr>
          <p:nvPr/>
        </p:nvSpPr>
        <p:spPr bwMode="auto">
          <a:xfrm>
            <a:off x="3352800" y="4419600"/>
            <a:ext cx="44656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-112" charset="0"/>
                <a:ea typeface="Arial" pitchFamily="-112" charset="0"/>
                <a:cs typeface="Arial"/>
              </a:rPr>
              <a:t>عند موت موسى قبل اليهود الأسفار الخمسة كأنها من الله نفسه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-112" charset="0"/>
              <a:ea typeface="Arial" pitchFamily="-112" charset="0"/>
              <a:cs typeface="Arial"/>
            </a:endParaRPr>
          </a:p>
        </p:txBody>
      </p:sp>
      <p:grpSp>
        <p:nvGrpSpPr>
          <p:cNvPr id="75782" name="Group 59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75783" name="Group 60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7579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579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579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579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75784" name="Group 65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75790" name="AutoShape 66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5791" name="Oval 67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5792" name="Oval 68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5793" name="Oval 69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75785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786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787" name="AutoShape 72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788" name="AutoShape 73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5789" name="AutoShape 74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0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0" grpId="0"/>
      <p:bldP spid="480313" grpId="0"/>
      <p:bldP spid="480313" grpId="1"/>
      <p:bldP spid="4803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0307" r="5289" b="47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ar-JO" altLang="en-US" sz="4800" dirty="0"/>
              <a:t>إذا .... وصية بالكتابة</a:t>
            </a:r>
            <a:endParaRPr lang="en-US" altLang="en-US" sz="4800" dirty="0"/>
          </a:p>
        </p:txBody>
      </p:sp>
      <p:grpSp>
        <p:nvGrpSpPr>
          <p:cNvPr id="77826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77828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05862" name="Puzzle3"/>
              <p:cNvSpPr>
                <a:spLocks noEditPoints="1" noChangeArrowheads="1"/>
              </p:cNvSpPr>
              <p:nvPr/>
            </p:nvSpPr>
            <p:spPr bwMode="auto">
              <a:xfrm>
                <a:off x="3197" y="633"/>
                <a:ext cx="1125" cy="1519"/>
              </a:xfrm>
              <a:custGeom>
                <a:avLst/>
                <a:gdLst>
                  <a:gd name="T0" fmla="*/ 541 w 21600"/>
                  <a:gd name="T1" fmla="*/ 1112 h 21600"/>
                  <a:gd name="T2" fmla="*/ 1070 w 21600"/>
                  <a:gd name="T3" fmla="*/ 1483 h 21600"/>
                  <a:gd name="T4" fmla="*/ 686 w 21600"/>
                  <a:gd name="T5" fmla="*/ 971 h 21600"/>
                  <a:gd name="T6" fmla="*/ 1070 w 21600"/>
                  <a:gd name="T7" fmla="*/ 494 h 21600"/>
                  <a:gd name="T8" fmla="*/ 547 w 21600"/>
                  <a:gd name="T9" fmla="*/ 4 h 21600"/>
                  <a:gd name="T10" fmla="*/ 36 w 21600"/>
                  <a:gd name="T11" fmla="*/ 478 h 21600"/>
                  <a:gd name="T12" fmla="*/ 420 w 21600"/>
                  <a:gd name="T13" fmla="*/ 951 h 21600"/>
                  <a:gd name="T14" fmla="*/ 36 w 21600"/>
                  <a:gd name="T15" fmla="*/ 14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6 w 21600"/>
                  <a:gd name="T25" fmla="*/ 7721 h 21600"/>
                  <a:gd name="T26" fmla="*/ 19142 w 21600"/>
                  <a:gd name="T27" fmla="*/ 202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505863" name="Puzzle2"/>
              <p:cNvSpPr>
                <a:spLocks noEditPoints="1" noChangeArrowheads="1"/>
              </p:cNvSpPr>
              <p:nvPr/>
            </p:nvSpPr>
            <p:spPr bwMode="auto">
              <a:xfrm>
                <a:off x="2876" y="1741"/>
                <a:ext cx="1782" cy="1377"/>
              </a:xfrm>
              <a:custGeom>
                <a:avLst/>
                <a:gdLst>
                  <a:gd name="T0" fmla="*/ 1 w 21600"/>
                  <a:gd name="T1" fmla="*/ 853 h 21600"/>
                  <a:gd name="T2" fmla="*/ 347 w 21600"/>
                  <a:gd name="T3" fmla="*/ 1349 h 21600"/>
                  <a:gd name="T4" fmla="*/ 858 w 21600"/>
                  <a:gd name="T5" fmla="*/ 887 h 21600"/>
                  <a:gd name="T6" fmla="*/ 1388 w 21600"/>
                  <a:gd name="T7" fmla="*/ 1351 h 21600"/>
                  <a:gd name="T8" fmla="*/ 1782 w 21600"/>
                  <a:gd name="T9" fmla="*/ 962 h 21600"/>
                  <a:gd name="T10" fmla="*/ 1393 w 21600"/>
                  <a:gd name="T11" fmla="*/ 366 h 21600"/>
                  <a:gd name="T12" fmla="*/ 891 w 21600"/>
                  <a:gd name="T13" fmla="*/ 2 h 21600"/>
                  <a:gd name="T14" fmla="*/ 347 w 21600"/>
                  <a:gd name="T15" fmla="*/ 3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45 h 21600"/>
                  <a:gd name="T26" fmla="*/ 16182 w 21600"/>
                  <a:gd name="T27" fmla="*/ 20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505864" name="Puzzle4"/>
              <p:cNvSpPr>
                <a:spLocks noEditPoints="1" noChangeArrowheads="1"/>
              </p:cNvSpPr>
              <p:nvPr/>
            </p:nvSpPr>
            <p:spPr bwMode="auto">
              <a:xfrm>
                <a:off x="2189" y="1725"/>
                <a:ext cx="1081" cy="1757"/>
              </a:xfrm>
              <a:custGeom>
                <a:avLst/>
                <a:gdLst>
                  <a:gd name="T0" fmla="*/ 416 w 21600"/>
                  <a:gd name="T1" fmla="*/ 943 h 21600"/>
                  <a:gd name="T2" fmla="*/ 23 w 21600"/>
                  <a:gd name="T3" fmla="*/ 1378 h 21600"/>
                  <a:gd name="T4" fmla="*/ 576 w 21600"/>
                  <a:gd name="T5" fmla="*/ 1757 h 21600"/>
                  <a:gd name="T6" fmla="*/ 1047 w 21600"/>
                  <a:gd name="T7" fmla="*/ 1363 h 21600"/>
                  <a:gd name="T8" fmla="*/ 699 w 21600"/>
                  <a:gd name="T9" fmla="*/ 886 h 21600"/>
                  <a:gd name="T10" fmla="*/ 1053 w 21600"/>
                  <a:gd name="T11" fmla="*/ 384 h 21600"/>
                  <a:gd name="T12" fmla="*/ 556 w 21600"/>
                  <a:gd name="T13" fmla="*/ 1 h 21600"/>
                  <a:gd name="T14" fmla="*/ 23 w 21600"/>
                  <a:gd name="T15" fmla="*/ 38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8 w 21600"/>
                  <a:gd name="T25" fmla="*/ 5667 h 21600"/>
                  <a:gd name="T26" fmla="*/ 20201 w 21600"/>
                  <a:gd name="T27" fmla="*/ 1598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50586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2"/>
                <a:ext cx="1797" cy="1045"/>
              </a:xfrm>
              <a:custGeom>
                <a:avLst/>
                <a:gdLst>
                  <a:gd name="T0" fmla="*/ 1393 w 21600"/>
                  <a:gd name="T1" fmla="*/ 1020 h 21600"/>
                  <a:gd name="T2" fmla="*/ 1412 w 21600"/>
                  <a:gd name="T3" fmla="*/ 25 h 21600"/>
                  <a:gd name="T4" fmla="*/ 393 w 21600"/>
                  <a:gd name="T5" fmla="*/ 41 h 21600"/>
                  <a:gd name="T6" fmla="*/ 419 w 21600"/>
                  <a:gd name="T7" fmla="*/ 1016 h 21600"/>
                  <a:gd name="T8" fmla="*/ 899 w 21600"/>
                  <a:gd name="T9" fmla="*/ 623 h 21600"/>
                  <a:gd name="T10" fmla="*/ 902 w 21600"/>
                  <a:gd name="T11" fmla="*/ 422 h 21600"/>
                  <a:gd name="T12" fmla="*/ 1797 w 21600"/>
                  <a:gd name="T13" fmla="*/ 484 h 21600"/>
                  <a:gd name="T14" fmla="*/ 5 w 21600"/>
                  <a:gd name="T15" fmla="*/ 48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2 w 21600"/>
                  <a:gd name="T25" fmla="*/ 2563 h 21600"/>
                  <a:gd name="T26" fmla="*/ 16131 w 21600"/>
                  <a:gd name="T27" fmla="*/ 1955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77829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0586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09" y="1617"/>
                <a:ext cx="1950" cy="1674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50586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4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505869" name="Oval 13"/>
              <p:cNvSpPr>
                <a:spLocks noChangeArrowheads="1"/>
              </p:cNvSpPr>
              <p:nvPr/>
            </p:nvSpPr>
            <p:spPr bwMode="auto">
              <a:xfrm>
                <a:off x="2335" y="1059"/>
                <a:ext cx="1114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505870" name="Oval 14"/>
              <p:cNvSpPr>
                <a:spLocks noChangeArrowheads="1"/>
              </p:cNvSpPr>
              <p:nvPr/>
            </p:nvSpPr>
            <p:spPr bwMode="auto">
              <a:xfrm>
                <a:off x="3662" y="3234"/>
                <a:ext cx="1114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505871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81 w 21600"/>
                <a:gd name="T3" fmla="*/ 0 h 21600"/>
                <a:gd name="T4" fmla="*/ 161 w 21600"/>
                <a:gd name="T5" fmla="*/ 0 h 21600"/>
                <a:gd name="T6" fmla="*/ 161 w 21600"/>
                <a:gd name="T7" fmla="*/ 208 h 21600"/>
                <a:gd name="T8" fmla="*/ 161 w 21600"/>
                <a:gd name="T9" fmla="*/ 416 h 21600"/>
                <a:gd name="T10" fmla="*/ 81 w 21600"/>
                <a:gd name="T11" fmla="*/ 416 h 21600"/>
                <a:gd name="T12" fmla="*/ 0 w 21600"/>
                <a:gd name="T13" fmla="*/ 416 h 21600"/>
                <a:gd name="T14" fmla="*/ 0 w 21600"/>
                <a:gd name="T15" fmla="*/ 20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505872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85 w 21600"/>
                <a:gd name="T1" fmla="*/ 0 h 21600"/>
                <a:gd name="T2" fmla="*/ 170 w 21600"/>
                <a:gd name="T3" fmla="*/ 74 h 21600"/>
                <a:gd name="T4" fmla="*/ 85 w 21600"/>
                <a:gd name="T5" fmla="*/ 167 h 21600"/>
                <a:gd name="T6" fmla="*/ 0 w 21600"/>
                <a:gd name="T7" fmla="*/ 7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505873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505874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99 w 21600"/>
                <a:gd name="T1" fmla="*/ 0 h 21600"/>
                <a:gd name="T2" fmla="*/ 99 w 21600"/>
                <a:gd name="T3" fmla="*/ 52 h 21600"/>
                <a:gd name="T4" fmla="*/ 21 w 21600"/>
                <a:gd name="T5" fmla="*/ 93 h 21600"/>
                <a:gd name="T6" fmla="*/ 141 w 21600"/>
                <a:gd name="T7" fmla="*/ 2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505875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98 w 21600"/>
                <a:gd name="T1" fmla="*/ 0 h 21600"/>
                <a:gd name="T2" fmla="*/ 98 w 21600"/>
                <a:gd name="T3" fmla="*/ 60 h 21600"/>
                <a:gd name="T4" fmla="*/ 21 w 21600"/>
                <a:gd name="T5" fmla="*/ 106 h 21600"/>
                <a:gd name="T6" fmla="*/ 140 w 21600"/>
                <a:gd name="T7" fmla="*/ 3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05876" name="Rectangle 20"/>
          <p:cNvSpPr>
            <a:spLocks noChangeArrowheads="1"/>
          </p:cNvSpPr>
          <p:nvPr/>
        </p:nvSpPr>
        <p:spPr bwMode="auto">
          <a:xfrm>
            <a:off x="304800" y="12192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أمر الله خدامه بشكل صريح أن يكتبوا أحداثاً و كلمات مؤكدة 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كلمات من الله في سيناء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(خر 24 : 4)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لوحي حجر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(خر 24 : 12, 34 : 1, تث 4 : 13, 5 : 22, 10 : 2 و 4)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موسى يكتب كلمات الله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(خر 34 : 27 – 29, عد 33 : 2, تث 31 : 9)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يشوع يكتب الناموس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( تث 27 : 2 – 3 و 8, يش 8 : 32)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يوشيا يجد و يقرأ الناموس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(2 مل 22 : 8 – 13)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عزرا يحفظ و ينقح الأسفار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(عز 7 : 10, نح 9 : 38, 13 : 1)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/>
      <p:bldP spid="50587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405" name="Rectangle 21"/>
          <p:cNvSpPr>
            <a:spLocks noChangeArrowheads="1"/>
          </p:cNvSpPr>
          <p:nvPr/>
        </p:nvSpPr>
        <p:spPr bwMode="auto">
          <a:xfrm>
            <a:off x="381000" y="1600200"/>
            <a:ext cx="8382000" cy="2667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حفظ المخطوطات</a:t>
            </a:r>
            <a:endParaRPr lang="en-US" alt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95600"/>
          </a:xfrm>
          <a:effectLst>
            <a:outerShdw blurRad="63500" dist="38099" dir="2700000" algn="ctr" rotWithShape="0">
              <a:srgbClr val="000066">
                <a:alpha val="74997"/>
              </a:srgbClr>
            </a:outerShdw>
          </a:effectLst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ar-JO" altLang="en-US" dirty="0">
                <a:solidFill>
                  <a:srgbClr val="00FFFF"/>
                </a:solidFill>
                <a:effectLst/>
                <a:latin typeface="Comic Sans MS" pitchFamily="66" charset="0"/>
              </a:rPr>
              <a:t>تثنية 31 : 26</a:t>
            </a:r>
            <a:endParaRPr lang="en-US" altLang="en-US" dirty="0">
              <a:solidFill>
                <a:srgbClr val="00FFFF"/>
              </a:solidFill>
              <a:effectLst/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BE50F"/>
                </a:solidFill>
                <a:effectLst/>
                <a:latin typeface="Comic Sans MS" pitchFamily="66" charset="0"/>
              </a:rPr>
              <a:t> </a:t>
            </a:r>
            <a:r>
              <a:rPr lang="ar-JO" altLang="en-US" dirty="0">
                <a:solidFill>
                  <a:srgbClr val="FBE50F"/>
                </a:solidFill>
                <a:effectLst/>
                <a:latin typeface="Comic Sans MS" pitchFamily="66" charset="0"/>
              </a:rPr>
              <a:t>خذوا كتاب التوراة هذا و ضعوه بجانب تابوت عهد الرب إلهكم ليكون هناك شاهداً عليكم</a:t>
            </a:r>
            <a:endParaRPr lang="en-US" altLang="en-US" dirty="0">
              <a:solidFill>
                <a:srgbClr val="FBE50F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79878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7988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989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989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989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79879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7988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9886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9887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9888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79880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9881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9882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9883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9884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28406" name="Rectangle 22"/>
          <p:cNvSpPr>
            <a:spLocks noChangeArrowheads="1"/>
          </p:cNvSpPr>
          <p:nvPr/>
        </p:nvSpPr>
        <p:spPr bwMode="auto">
          <a:xfrm>
            <a:off x="457200" y="4572000"/>
            <a:ext cx="82296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لاحظ أن التوراة ( و يتبعها الكتابات ) لم تحفظ في تابوت العهد و لكن بجانبه لسهولة الرجوع غليها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6" grpId="0" autoUpdateAnimBg="0"/>
      <p:bldP spid="528387" grpId="0" build="p" bldLvl="2" autoUpdateAnimBg="0" advAuto="0"/>
      <p:bldP spid="52840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ar-JO" altLang="en-US" dirty="0"/>
              <a:t>الإضافة إلى الوصايا</a:t>
            </a:r>
            <a:endParaRPr lang="en-US" altLang="en-US" dirty="0"/>
          </a:p>
        </p:txBody>
      </p:sp>
      <p:grpSp>
        <p:nvGrpSpPr>
          <p:cNvPr id="81922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81925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8193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193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193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193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81926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81932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1933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1934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1935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81927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1928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1929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1930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1931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81923" name="Rectangle 37"/>
          <p:cNvSpPr>
            <a:spLocks noChangeArrowheads="1"/>
          </p:cNvSpPr>
          <p:nvPr/>
        </p:nvSpPr>
        <p:spPr bwMode="auto">
          <a:xfrm>
            <a:off x="304800" y="2590800"/>
            <a:ext cx="8610600" cy="2286000"/>
          </a:xfrm>
          <a:prstGeom prst="rect">
            <a:avLst/>
          </a:prstGeom>
          <a:solidFill>
            <a:srgbClr val="0000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527398" name="Rectangle 38"/>
          <p:cNvSpPr>
            <a:spLocks noChangeArrowheads="1"/>
          </p:cNvSpPr>
          <p:nvPr/>
        </p:nvSpPr>
        <p:spPr bwMode="auto">
          <a:xfrm>
            <a:off x="381000" y="1020763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اعتبر اليهود أن 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التوراة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 لا يمكن العبث بها و نرى هذا في الوصية 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r>
              <a:rPr kumimoji="0" lang="ar-JO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لا تزيدوا على الكلام الذي أنا أوصيكم به و لا تنقصوا منه لكي تحفظوا وصايا الرب إلهكم التي أنا اوصيكم بها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(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تث 4 : 2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نفس الشيء بالنسبة 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للكتابات و الأنبياء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7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7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7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/>
      <p:bldP spid="52739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ar-JO" altLang="en-US" dirty="0"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هل التوراة فقط ؟</a:t>
            </a:r>
            <a:endParaRPr lang="en-US" altLang="en-US" dirty="0">
              <a:effectLst>
                <a:glow rad="139700">
                  <a:srgbClr val="00000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83970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83972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83983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3984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3985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3986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83973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83979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3980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3981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3982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83974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3975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3976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3977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3978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16116" name="Rectangle 20"/>
          <p:cNvSpPr>
            <a:spLocks noChangeArrowheads="1"/>
          </p:cNvSpPr>
          <p:nvPr/>
        </p:nvSpPr>
        <p:spPr bwMode="auto">
          <a:xfrm>
            <a:off x="609600" y="15240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هذا كله حسن و مقبول, و لكن أنت ذكرت التوراة ( أسفار موسى الخمسة ) فقط 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ماذا عن البقية ؟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لا أحد يعرف بالتأكيد و لكن هنا القصة التي نؤمن بها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8" grpId="0"/>
      <p:bldP spid="5161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3688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3688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3688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3688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36877" name="AutoShape 95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36878" name="Oval 96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36879" name="Oval 97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36880" name="Oval 98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57155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557156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557157" name="AutoShape 101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557158" name="AutoShape 102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557159" name="AutoShape 103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557160" name="WordArt 104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الخلق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557161" name="WordArt 105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التجميع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557162" name="WordArt 106"/>
          <p:cNvSpPr>
            <a:spLocks noChangeArrowheads="1" noChangeShapeType="1" noTextEdit="1"/>
          </p:cNvSpPr>
          <p:nvPr/>
        </p:nvSpPr>
        <p:spPr bwMode="auto">
          <a:xfrm>
            <a:off x="5943600" y="685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الحفظ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557163" name="WordArt 107"/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التلفيقات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557165" name="Rectangle 1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5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5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5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55" grpId="0" animBg="1"/>
      <p:bldP spid="557156" grpId="0" animBg="1"/>
      <p:bldP spid="557157" grpId="0" animBg="1"/>
      <p:bldP spid="557158" grpId="0" animBg="1"/>
      <p:bldP spid="557159" grpId="0" animBg="1"/>
      <p:bldP spid="557160" grpId="0" animBg="1"/>
      <p:bldP spid="557161" grpId="0" animBg="1"/>
      <p:bldP spid="557162" grpId="0" animBg="1"/>
      <p:bldP spid="55716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حدود الكتابات و الأنبياء </a:t>
            </a:r>
            <a:endParaRPr lang="en-US" altLang="en-US" dirty="0"/>
          </a:p>
        </p:txBody>
      </p:sp>
      <p:grpSp>
        <p:nvGrpSpPr>
          <p:cNvPr id="86018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86020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86031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6032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6033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6034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86021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8602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602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6029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6030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86022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6023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6024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6025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6026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29429" name="Rectangle 21"/>
          <p:cNvSpPr>
            <a:spLocks noChangeArrowheads="1"/>
          </p:cNvSpPr>
          <p:nvPr/>
        </p:nvSpPr>
        <p:spPr bwMode="auto">
          <a:xfrm>
            <a:off x="533400" y="16002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يشوع يكتب عهده الخاص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(يش 24 : 26)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أنبياء ليسوا كموسى يأتون بعد موسى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(خر 33 : 11, تث 34 : 10)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يكتب صموئيل مراسيم كهنوتية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(1 صم 10 : 25)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أُمر الأنبياء أن يكتبوا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(أش 8 : 16, 30 : 8, إر 30 : 2, 26 : 2 و 4 و 17 و 18, 45 : 1, 51 : 60, حز 43 : 11, حب 2 ” 2 )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تم قراءة الكتاب و تفسيره ليهود ما بعد السبي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E6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(نح 8 : 1 – 18)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تم عمل تحسينات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2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pPr eaLnBrk="1" hangingPunct="1"/>
            <a:r>
              <a:rPr lang="en-US" altLang="en-US" sz="4000"/>
              <a:t>The Hebrew Canon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ar-JO" altLang="en-US" sz="2800" dirty="0"/>
              <a:t>الأسفار اليهودية و المسيحية متشابهة و لكنها مختلفة في الترتيب و التصنيف</a:t>
            </a:r>
            <a:endParaRPr lang="en-US" altLang="en-US" sz="2800" dirty="0"/>
          </a:p>
        </p:txBody>
      </p:sp>
      <p:pic>
        <p:nvPicPr>
          <p:cNvPr id="88067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WordArt 6"/>
          <p:cNvSpPr>
            <a:spLocks noChangeArrowheads="1" noChangeShapeType="1" noTextEdit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MS PGothic" pitchFamily="34" charset="-128"/>
                <a:cs typeface="+mn-cs"/>
              </a:rPr>
              <a:t>القانون العبري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MS PGothic" pitchFamily="34" charset="-128"/>
              <a:cs typeface="+mn-cs"/>
            </a:endParaRPr>
          </a:p>
        </p:txBody>
      </p:sp>
      <p:sp>
        <p:nvSpPr>
          <p:cNvPr id="88070" name="Text Box 7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الأسفار الخمسة (التوراة)</a:t>
            </a:r>
            <a:endParaRPr lang="en-US" altLang="en-US" dirty="0">
              <a:sym typeface="Hebrew" pitchFamily="-128" charset="0"/>
            </a:endParaRPr>
          </a:p>
        </p:txBody>
      </p:sp>
      <p:sp>
        <p:nvSpPr>
          <p:cNvPr id="489479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سنة 722 ق.م في وقت سبي المملكة الشمالية تم تقنين أسفار موسى الخمسة</a:t>
            </a:r>
            <a:endParaRPr lang="en-US" alt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* </a:t>
            </a:r>
            <a:r>
              <a:rPr lang="ar-JO" sz="2400" dirty="0">
                <a:solidFill>
                  <a:srgbClr val="FFFF00"/>
                </a:solidFill>
              </a:rPr>
              <a:t>وعند العودة من السبي كان للأسباط الشمالية بالفعل النسخة السامرية من أسفار 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ar-JO" sz="2400" dirty="0">
                <a:solidFill>
                  <a:srgbClr val="FFFF00"/>
                </a:solidFill>
              </a:rPr>
              <a:t>موسى الخمسة</a:t>
            </a:r>
            <a:endParaRPr lang="en-US" alt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1571625" y="1600200"/>
            <a:ext cx="1809750" cy="2171700"/>
            <a:chOff x="990" y="1008"/>
            <a:chExt cx="1140" cy="1368"/>
          </a:xfrm>
        </p:grpSpPr>
        <p:sp>
          <p:nvSpPr>
            <p:cNvPr id="90133" name="AutoShape 9"/>
            <p:cNvSpPr>
              <a:spLocks noChangeAspect="1" noChangeArrowheads="1" noTextEdit="1"/>
            </p:cNvSpPr>
            <p:nvPr/>
          </p:nvSpPr>
          <p:spPr bwMode="auto">
            <a:xfrm>
              <a:off x="990" y="1008"/>
              <a:ext cx="114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34" name="Freeform 11"/>
            <p:cNvSpPr>
              <a:spLocks/>
            </p:cNvSpPr>
            <p:nvPr/>
          </p:nvSpPr>
          <p:spPr bwMode="auto">
            <a:xfrm>
              <a:off x="1778" y="1045"/>
              <a:ext cx="155" cy="153"/>
            </a:xfrm>
            <a:custGeom>
              <a:avLst/>
              <a:gdLst>
                <a:gd name="T0" fmla="*/ 8 w 310"/>
                <a:gd name="T1" fmla="*/ 0 h 306"/>
                <a:gd name="T2" fmla="*/ 10 w 310"/>
                <a:gd name="T3" fmla="*/ 24 h 306"/>
                <a:gd name="T4" fmla="*/ 22 w 310"/>
                <a:gd name="T5" fmla="*/ 29 h 306"/>
                <a:gd name="T6" fmla="*/ 39 w 310"/>
                <a:gd name="T7" fmla="*/ 21 h 306"/>
                <a:gd name="T8" fmla="*/ 37 w 310"/>
                <a:gd name="T9" fmla="*/ 30 h 306"/>
                <a:gd name="T10" fmla="*/ 24 w 310"/>
                <a:gd name="T11" fmla="*/ 38 h 306"/>
                <a:gd name="T12" fmla="*/ 14 w 310"/>
                <a:gd name="T13" fmla="*/ 39 h 306"/>
                <a:gd name="T14" fmla="*/ 2 w 310"/>
                <a:gd name="T15" fmla="*/ 29 h 306"/>
                <a:gd name="T16" fmla="*/ 0 w 310"/>
                <a:gd name="T17" fmla="*/ 12 h 306"/>
                <a:gd name="T18" fmla="*/ 8 w 310"/>
                <a:gd name="T19" fmla="*/ 0 h 306"/>
                <a:gd name="T20" fmla="*/ 8 w 310"/>
                <a:gd name="T21" fmla="*/ 0 h 3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306"/>
                <a:gd name="T35" fmla="*/ 310 w 310"/>
                <a:gd name="T36" fmla="*/ 306 h 3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306">
                  <a:moveTo>
                    <a:pt x="58" y="0"/>
                  </a:moveTo>
                  <a:lnTo>
                    <a:pt x="77" y="190"/>
                  </a:lnTo>
                  <a:lnTo>
                    <a:pt x="176" y="229"/>
                  </a:lnTo>
                  <a:lnTo>
                    <a:pt x="310" y="168"/>
                  </a:lnTo>
                  <a:lnTo>
                    <a:pt x="292" y="234"/>
                  </a:lnTo>
                  <a:lnTo>
                    <a:pt x="188" y="300"/>
                  </a:lnTo>
                  <a:lnTo>
                    <a:pt x="109" y="306"/>
                  </a:lnTo>
                  <a:lnTo>
                    <a:pt x="12" y="225"/>
                  </a:lnTo>
                  <a:lnTo>
                    <a:pt x="0" y="9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AF2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35" name="Freeform 12"/>
            <p:cNvSpPr>
              <a:spLocks/>
            </p:cNvSpPr>
            <p:nvPr/>
          </p:nvSpPr>
          <p:spPr bwMode="auto">
            <a:xfrm>
              <a:off x="1022" y="1102"/>
              <a:ext cx="1093" cy="1259"/>
            </a:xfrm>
            <a:custGeom>
              <a:avLst/>
              <a:gdLst>
                <a:gd name="T0" fmla="*/ 9 w 2185"/>
                <a:gd name="T1" fmla="*/ 268 h 2517"/>
                <a:gd name="T2" fmla="*/ 12 w 2185"/>
                <a:gd name="T3" fmla="*/ 283 h 2517"/>
                <a:gd name="T4" fmla="*/ 16 w 2185"/>
                <a:gd name="T5" fmla="*/ 304 h 2517"/>
                <a:gd name="T6" fmla="*/ 26 w 2185"/>
                <a:gd name="T7" fmla="*/ 315 h 2517"/>
                <a:gd name="T8" fmla="*/ 102 w 2185"/>
                <a:gd name="T9" fmla="*/ 308 h 2517"/>
                <a:gd name="T10" fmla="*/ 207 w 2185"/>
                <a:gd name="T11" fmla="*/ 295 h 2517"/>
                <a:gd name="T12" fmla="*/ 274 w 2185"/>
                <a:gd name="T13" fmla="*/ 230 h 2517"/>
                <a:gd name="T14" fmla="*/ 271 w 2185"/>
                <a:gd name="T15" fmla="*/ 231 h 2517"/>
                <a:gd name="T16" fmla="*/ 261 w 2185"/>
                <a:gd name="T17" fmla="*/ 234 h 2517"/>
                <a:gd name="T18" fmla="*/ 243 w 2185"/>
                <a:gd name="T19" fmla="*/ 238 h 2517"/>
                <a:gd name="T20" fmla="*/ 239 w 2185"/>
                <a:gd name="T21" fmla="*/ 232 h 2517"/>
                <a:gd name="T22" fmla="*/ 238 w 2185"/>
                <a:gd name="T23" fmla="*/ 210 h 2517"/>
                <a:gd name="T24" fmla="*/ 233 w 2185"/>
                <a:gd name="T25" fmla="*/ 184 h 2517"/>
                <a:gd name="T26" fmla="*/ 180 w 2185"/>
                <a:gd name="T27" fmla="*/ 184 h 2517"/>
                <a:gd name="T28" fmla="*/ 183 w 2185"/>
                <a:gd name="T29" fmla="*/ 173 h 2517"/>
                <a:gd name="T30" fmla="*/ 183 w 2185"/>
                <a:gd name="T31" fmla="*/ 149 h 2517"/>
                <a:gd name="T32" fmla="*/ 168 w 2185"/>
                <a:gd name="T33" fmla="*/ 119 h 2517"/>
                <a:gd name="T34" fmla="*/ 181 w 2185"/>
                <a:gd name="T35" fmla="*/ 113 h 2517"/>
                <a:gd name="T36" fmla="*/ 201 w 2185"/>
                <a:gd name="T37" fmla="*/ 92 h 2517"/>
                <a:gd name="T38" fmla="*/ 202 w 2185"/>
                <a:gd name="T39" fmla="*/ 47 h 2517"/>
                <a:gd name="T40" fmla="*/ 193 w 2185"/>
                <a:gd name="T41" fmla="*/ 30 h 2517"/>
                <a:gd name="T42" fmla="*/ 179 w 2185"/>
                <a:gd name="T43" fmla="*/ 16 h 2517"/>
                <a:gd name="T44" fmla="*/ 156 w 2185"/>
                <a:gd name="T45" fmla="*/ 3 h 2517"/>
                <a:gd name="T46" fmla="*/ 134 w 2185"/>
                <a:gd name="T47" fmla="*/ 1 h 2517"/>
                <a:gd name="T48" fmla="*/ 115 w 2185"/>
                <a:gd name="T49" fmla="*/ 7 h 2517"/>
                <a:gd name="T50" fmla="*/ 93 w 2185"/>
                <a:gd name="T51" fmla="*/ 23 h 2517"/>
                <a:gd name="T52" fmla="*/ 75 w 2185"/>
                <a:gd name="T53" fmla="*/ 35 h 2517"/>
                <a:gd name="T54" fmla="*/ 77 w 2185"/>
                <a:gd name="T55" fmla="*/ 31 h 2517"/>
                <a:gd name="T56" fmla="*/ 76 w 2185"/>
                <a:gd name="T57" fmla="*/ 25 h 2517"/>
                <a:gd name="T58" fmla="*/ 67 w 2185"/>
                <a:gd name="T59" fmla="*/ 22 h 2517"/>
                <a:gd name="T60" fmla="*/ 67 w 2185"/>
                <a:gd name="T61" fmla="*/ 18 h 2517"/>
                <a:gd name="T62" fmla="*/ 64 w 2185"/>
                <a:gd name="T63" fmla="*/ 12 h 2517"/>
                <a:gd name="T64" fmla="*/ 59 w 2185"/>
                <a:gd name="T65" fmla="*/ 9 h 2517"/>
                <a:gd name="T66" fmla="*/ 55 w 2185"/>
                <a:gd name="T67" fmla="*/ 11 h 2517"/>
                <a:gd name="T68" fmla="*/ 51 w 2185"/>
                <a:gd name="T69" fmla="*/ 14 h 2517"/>
                <a:gd name="T70" fmla="*/ 46 w 2185"/>
                <a:gd name="T71" fmla="*/ 19 h 2517"/>
                <a:gd name="T72" fmla="*/ 43 w 2185"/>
                <a:gd name="T73" fmla="*/ 21 h 2517"/>
                <a:gd name="T74" fmla="*/ 35 w 2185"/>
                <a:gd name="T75" fmla="*/ 19 h 2517"/>
                <a:gd name="T76" fmla="*/ 21 w 2185"/>
                <a:gd name="T77" fmla="*/ 19 h 2517"/>
                <a:gd name="T78" fmla="*/ 7 w 2185"/>
                <a:gd name="T79" fmla="*/ 86 h 2517"/>
                <a:gd name="T80" fmla="*/ 22 w 2185"/>
                <a:gd name="T81" fmla="*/ 82 h 2517"/>
                <a:gd name="T82" fmla="*/ 28 w 2185"/>
                <a:gd name="T83" fmla="*/ 90 h 2517"/>
                <a:gd name="T84" fmla="*/ 39 w 2185"/>
                <a:gd name="T85" fmla="*/ 99 h 2517"/>
                <a:gd name="T86" fmla="*/ 43 w 2185"/>
                <a:gd name="T87" fmla="*/ 102 h 2517"/>
                <a:gd name="T88" fmla="*/ 41 w 2185"/>
                <a:gd name="T89" fmla="*/ 105 h 2517"/>
                <a:gd name="T90" fmla="*/ 41 w 2185"/>
                <a:gd name="T91" fmla="*/ 112 h 2517"/>
                <a:gd name="T92" fmla="*/ 33 w 2185"/>
                <a:gd name="T93" fmla="*/ 142 h 2517"/>
                <a:gd name="T94" fmla="*/ 86 w 2185"/>
                <a:gd name="T95" fmla="*/ 169 h 2517"/>
                <a:gd name="T96" fmla="*/ 82 w 2185"/>
                <a:gd name="T97" fmla="*/ 170 h 2517"/>
                <a:gd name="T98" fmla="*/ 72 w 2185"/>
                <a:gd name="T99" fmla="*/ 171 h 2517"/>
                <a:gd name="T100" fmla="*/ 52 w 2185"/>
                <a:gd name="T101" fmla="*/ 172 h 2517"/>
                <a:gd name="T102" fmla="*/ 45 w 2185"/>
                <a:gd name="T103" fmla="*/ 173 h 2517"/>
                <a:gd name="T104" fmla="*/ 34 w 2185"/>
                <a:gd name="T105" fmla="*/ 189 h 2517"/>
                <a:gd name="T106" fmla="*/ 27 w 2185"/>
                <a:gd name="T107" fmla="*/ 236 h 25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85"/>
                <a:gd name="T163" fmla="*/ 0 h 2517"/>
                <a:gd name="T164" fmla="*/ 2185 w 2185"/>
                <a:gd name="T165" fmla="*/ 2517 h 25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85" h="2517">
                  <a:moveTo>
                    <a:pt x="230" y="2098"/>
                  </a:moveTo>
                  <a:lnTo>
                    <a:pt x="60" y="2115"/>
                  </a:lnTo>
                  <a:lnTo>
                    <a:pt x="60" y="2118"/>
                  </a:lnTo>
                  <a:lnTo>
                    <a:pt x="63" y="2126"/>
                  </a:lnTo>
                  <a:lnTo>
                    <a:pt x="66" y="2140"/>
                  </a:lnTo>
                  <a:lnTo>
                    <a:pt x="71" y="2158"/>
                  </a:lnTo>
                  <a:lnTo>
                    <a:pt x="75" y="2179"/>
                  </a:lnTo>
                  <a:lnTo>
                    <a:pt x="81" y="2205"/>
                  </a:lnTo>
                  <a:lnTo>
                    <a:pt x="89" y="2233"/>
                  </a:lnTo>
                  <a:lnTo>
                    <a:pt x="95" y="2264"/>
                  </a:lnTo>
                  <a:lnTo>
                    <a:pt x="103" y="2294"/>
                  </a:lnTo>
                  <a:lnTo>
                    <a:pt x="109" y="2329"/>
                  </a:lnTo>
                  <a:lnTo>
                    <a:pt x="115" y="2361"/>
                  </a:lnTo>
                  <a:lnTo>
                    <a:pt x="123" y="2397"/>
                  </a:lnTo>
                  <a:lnTo>
                    <a:pt x="127" y="2429"/>
                  </a:lnTo>
                  <a:lnTo>
                    <a:pt x="132" y="2459"/>
                  </a:lnTo>
                  <a:lnTo>
                    <a:pt x="136" y="2490"/>
                  </a:lnTo>
                  <a:lnTo>
                    <a:pt x="139" y="2517"/>
                  </a:lnTo>
                  <a:lnTo>
                    <a:pt x="156" y="2516"/>
                  </a:lnTo>
                  <a:lnTo>
                    <a:pt x="207" y="2513"/>
                  </a:lnTo>
                  <a:lnTo>
                    <a:pt x="286" y="2507"/>
                  </a:lnTo>
                  <a:lnTo>
                    <a:pt x="392" y="2501"/>
                  </a:lnTo>
                  <a:lnTo>
                    <a:pt x="517" y="2490"/>
                  </a:lnTo>
                  <a:lnTo>
                    <a:pt x="659" y="2478"/>
                  </a:lnTo>
                  <a:lnTo>
                    <a:pt x="815" y="2464"/>
                  </a:lnTo>
                  <a:lnTo>
                    <a:pt x="982" y="2447"/>
                  </a:lnTo>
                  <a:lnTo>
                    <a:pt x="1152" y="2427"/>
                  </a:lnTo>
                  <a:lnTo>
                    <a:pt x="1323" y="2404"/>
                  </a:lnTo>
                  <a:lnTo>
                    <a:pt x="1493" y="2380"/>
                  </a:lnTo>
                  <a:lnTo>
                    <a:pt x="1656" y="2354"/>
                  </a:lnTo>
                  <a:lnTo>
                    <a:pt x="1809" y="2325"/>
                  </a:lnTo>
                  <a:lnTo>
                    <a:pt x="1947" y="2293"/>
                  </a:lnTo>
                  <a:lnTo>
                    <a:pt x="2066" y="2257"/>
                  </a:lnTo>
                  <a:lnTo>
                    <a:pt x="2164" y="2221"/>
                  </a:lnTo>
                  <a:lnTo>
                    <a:pt x="2185" y="1835"/>
                  </a:lnTo>
                  <a:lnTo>
                    <a:pt x="2184" y="1835"/>
                  </a:lnTo>
                  <a:lnTo>
                    <a:pt x="2181" y="1837"/>
                  </a:lnTo>
                  <a:lnTo>
                    <a:pt x="2176" y="1838"/>
                  </a:lnTo>
                  <a:lnTo>
                    <a:pt x="2170" y="1841"/>
                  </a:lnTo>
                  <a:lnTo>
                    <a:pt x="2161" y="1843"/>
                  </a:lnTo>
                  <a:lnTo>
                    <a:pt x="2150" y="1848"/>
                  </a:lnTo>
                  <a:lnTo>
                    <a:pt x="2136" y="1851"/>
                  </a:lnTo>
                  <a:lnTo>
                    <a:pt x="2121" y="1857"/>
                  </a:lnTo>
                  <a:lnTo>
                    <a:pt x="2103" y="1861"/>
                  </a:lnTo>
                  <a:lnTo>
                    <a:pt x="2083" y="1866"/>
                  </a:lnTo>
                  <a:lnTo>
                    <a:pt x="2060" y="1870"/>
                  </a:lnTo>
                  <a:lnTo>
                    <a:pt x="2034" y="1878"/>
                  </a:lnTo>
                  <a:lnTo>
                    <a:pt x="2007" y="1884"/>
                  </a:lnTo>
                  <a:lnTo>
                    <a:pt x="1974" y="1890"/>
                  </a:lnTo>
                  <a:lnTo>
                    <a:pt x="1941" y="1898"/>
                  </a:lnTo>
                  <a:lnTo>
                    <a:pt x="1906" y="1906"/>
                  </a:lnTo>
                  <a:lnTo>
                    <a:pt x="1906" y="1901"/>
                  </a:lnTo>
                  <a:lnTo>
                    <a:pt x="1906" y="1890"/>
                  </a:lnTo>
                  <a:lnTo>
                    <a:pt x="1906" y="1872"/>
                  </a:lnTo>
                  <a:lnTo>
                    <a:pt x="1907" y="1849"/>
                  </a:lnTo>
                  <a:lnTo>
                    <a:pt x="1907" y="1820"/>
                  </a:lnTo>
                  <a:lnTo>
                    <a:pt x="1907" y="1788"/>
                  </a:lnTo>
                  <a:lnTo>
                    <a:pt x="1906" y="1751"/>
                  </a:lnTo>
                  <a:lnTo>
                    <a:pt x="1904" y="1715"/>
                  </a:lnTo>
                  <a:lnTo>
                    <a:pt x="1899" y="1673"/>
                  </a:lnTo>
                  <a:lnTo>
                    <a:pt x="1895" y="1632"/>
                  </a:lnTo>
                  <a:lnTo>
                    <a:pt x="1889" y="1589"/>
                  </a:lnTo>
                  <a:lnTo>
                    <a:pt x="1880" y="1546"/>
                  </a:lnTo>
                  <a:lnTo>
                    <a:pt x="1869" y="1505"/>
                  </a:lnTo>
                  <a:lnTo>
                    <a:pt x="1857" y="1465"/>
                  </a:lnTo>
                  <a:lnTo>
                    <a:pt x="1841" y="1427"/>
                  </a:lnTo>
                  <a:lnTo>
                    <a:pt x="1823" y="1393"/>
                  </a:lnTo>
                  <a:lnTo>
                    <a:pt x="1427" y="1537"/>
                  </a:lnTo>
                  <a:lnTo>
                    <a:pt x="1436" y="1473"/>
                  </a:lnTo>
                  <a:lnTo>
                    <a:pt x="1436" y="1468"/>
                  </a:lnTo>
                  <a:lnTo>
                    <a:pt x="1441" y="1461"/>
                  </a:lnTo>
                  <a:lnTo>
                    <a:pt x="1445" y="1445"/>
                  </a:lnTo>
                  <a:lnTo>
                    <a:pt x="1451" y="1427"/>
                  </a:lnTo>
                  <a:lnTo>
                    <a:pt x="1458" y="1404"/>
                  </a:lnTo>
                  <a:lnTo>
                    <a:pt x="1464" y="1377"/>
                  </a:lnTo>
                  <a:lnTo>
                    <a:pt x="1467" y="1344"/>
                  </a:lnTo>
                  <a:lnTo>
                    <a:pt x="1470" y="1311"/>
                  </a:lnTo>
                  <a:lnTo>
                    <a:pt x="1470" y="1271"/>
                  </a:lnTo>
                  <a:lnTo>
                    <a:pt x="1467" y="1230"/>
                  </a:lnTo>
                  <a:lnTo>
                    <a:pt x="1459" y="1187"/>
                  </a:lnTo>
                  <a:lnTo>
                    <a:pt x="1447" y="1143"/>
                  </a:lnTo>
                  <a:lnTo>
                    <a:pt x="1430" y="1095"/>
                  </a:lnTo>
                  <a:lnTo>
                    <a:pt x="1407" y="1046"/>
                  </a:lnTo>
                  <a:lnTo>
                    <a:pt x="1378" y="996"/>
                  </a:lnTo>
                  <a:lnTo>
                    <a:pt x="1341" y="947"/>
                  </a:lnTo>
                  <a:lnTo>
                    <a:pt x="1346" y="944"/>
                  </a:lnTo>
                  <a:lnTo>
                    <a:pt x="1361" y="939"/>
                  </a:lnTo>
                  <a:lnTo>
                    <a:pt x="1383" y="931"/>
                  </a:lnTo>
                  <a:lnTo>
                    <a:pt x="1412" y="919"/>
                  </a:lnTo>
                  <a:lnTo>
                    <a:pt x="1444" y="902"/>
                  </a:lnTo>
                  <a:lnTo>
                    <a:pt x="1479" y="881"/>
                  </a:lnTo>
                  <a:lnTo>
                    <a:pt x="1514" y="852"/>
                  </a:lnTo>
                  <a:lnTo>
                    <a:pt x="1549" y="820"/>
                  </a:lnTo>
                  <a:lnTo>
                    <a:pt x="1580" y="777"/>
                  </a:lnTo>
                  <a:lnTo>
                    <a:pt x="1607" y="730"/>
                  </a:lnTo>
                  <a:lnTo>
                    <a:pt x="1627" y="675"/>
                  </a:lnTo>
                  <a:lnTo>
                    <a:pt x="1641" y="613"/>
                  </a:lnTo>
                  <a:lnTo>
                    <a:pt x="1643" y="541"/>
                  </a:lnTo>
                  <a:lnTo>
                    <a:pt x="1633" y="460"/>
                  </a:lnTo>
                  <a:lnTo>
                    <a:pt x="1610" y="370"/>
                  </a:lnTo>
                  <a:lnTo>
                    <a:pt x="1574" y="271"/>
                  </a:lnTo>
                  <a:lnTo>
                    <a:pt x="1571" y="268"/>
                  </a:lnTo>
                  <a:lnTo>
                    <a:pt x="1566" y="260"/>
                  </a:lnTo>
                  <a:lnTo>
                    <a:pt x="1555" y="248"/>
                  </a:lnTo>
                  <a:lnTo>
                    <a:pt x="1543" y="233"/>
                  </a:lnTo>
                  <a:lnTo>
                    <a:pt x="1525" y="213"/>
                  </a:lnTo>
                  <a:lnTo>
                    <a:pt x="1506" y="193"/>
                  </a:lnTo>
                  <a:lnTo>
                    <a:pt x="1482" y="170"/>
                  </a:lnTo>
                  <a:lnTo>
                    <a:pt x="1458" y="147"/>
                  </a:lnTo>
                  <a:lnTo>
                    <a:pt x="1428" y="122"/>
                  </a:lnTo>
                  <a:lnTo>
                    <a:pt x="1396" y="98"/>
                  </a:lnTo>
                  <a:lnTo>
                    <a:pt x="1363" y="77"/>
                  </a:lnTo>
                  <a:lnTo>
                    <a:pt x="1326" y="55"/>
                  </a:lnTo>
                  <a:lnTo>
                    <a:pt x="1288" y="37"/>
                  </a:lnTo>
                  <a:lnTo>
                    <a:pt x="1247" y="22"/>
                  </a:lnTo>
                  <a:lnTo>
                    <a:pt x="1204" y="9"/>
                  </a:lnTo>
                  <a:lnTo>
                    <a:pt x="1159" y="3"/>
                  </a:lnTo>
                  <a:lnTo>
                    <a:pt x="1129" y="0"/>
                  </a:lnTo>
                  <a:lnTo>
                    <a:pt x="1100" y="0"/>
                  </a:lnTo>
                  <a:lnTo>
                    <a:pt x="1071" y="3"/>
                  </a:lnTo>
                  <a:lnTo>
                    <a:pt x="1040" y="8"/>
                  </a:lnTo>
                  <a:lnTo>
                    <a:pt x="1008" y="14"/>
                  </a:lnTo>
                  <a:lnTo>
                    <a:pt x="977" y="25"/>
                  </a:lnTo>
                  <a:lnTo>
                    <a:pt x="945" y="37"/>
                  </a:lnTo>
                  <a:lnTo>
                    <a:pt x="913" y="54"/>
                  </a:lnTo>
                  <a:lnTo>
                    <a:pt x="878" y="72"/>
                  </a:lnTo>
                  <a:lnTo>
                    <a:pt x="846" y="95"/>
                  </a:lnTo>
                  <a:lnTo>
                    <a:pt x="812" y="121"/>
                  </a:lnTo>
                  <a:lnTo>
                    <a:pt x="779" y="150"/>
                  </a:lnTo>
                  <a:lnTo>
                    <a:pt x="743" y="184"/>
                  </a:lnTo>
                  <a:lnTo>
                    <a:pt x="710" y="222"/>
                  </a:lnTo>
                  <a:lnTo>
                    <a:pt x="675" y="263"/>
                  </a:lnTo>
                  <a:lnTo>
                    <a:pt x="639" y="309"/>
                  </a:lnTo>
                  <a:lnTo>
                    <a:pt x="598" y="282"/>
                  </a:lnTo>
                  <a:lnTo>
                    <a:pt x="598" y="280"/>
                  </a:lnTo>
                  <a:lnTo>
                    <a:pt x="600" y="277"/>
                  </a:lnTo>
                  <a:lnTo>
                    <a:pt x="603" y="271"/>
                  </a:lnTo>
                  <a:lnTo>
                    <a:pt x="604" y="265"/>
                  </a:lnTo>
                  <a:lnTo>
                    <a:pt x="607" y="257"/>
                  </a:lnTo>
                  <a:lnTo>
                    <a:pt x="609" y="248"/>
                  </a:lnTo>
                  <a:lnTo>
                    <a:pt x="610" y="239"/>
                  </a:lnTo>
                  <a:lnTo>
                    <a:pt x="612" y="230"/>
                  </a:lnTo>
                  <a:lnTo>
                    <a:pt x="609" y="219"/>
                  </a:lnTo>
                  <a:lnTo>
                    <a:pt x="607" y="210"/>
                  </a:lnTo>
                  <a:lnTo>
                    <a:pt x="601" y="200"/>
                  </a:lnTo>
                  <a:lnTo>
                    <a:pt x="594" y="191"/>
                  </a:lnTo>
                  <a:lnTo>
                    <a:pt x="583" y="184"/>
                  </a:lnTo>
                  <a:lnTo>
                    <a:pt x="571" y="178"/>
                  </a:lnTo>
                  <a:lnTo>
                    <a:pt x="554" y="173"/>
                  </a:lnTo>
                  <a:lnTo>
                    <a:pt x="534" y="171"/>
                  </a:lnTo>
                  <a:lnTo>
                    <a:pt x="532" y="168"/>
                  </a:lnTo>
                  <a:lnTo>
                    <a:pt x="532" y="165"/>
                  </a:lnTo>
                  <a:lnTo>
                    <a:pt x="532" y="159"/>
                  </a:lnTo>
                  <a:lnTo>
                    <a:pt x="531" y="152"/>
                  </a:lnTo>
                  <a:lnTo>
                    <a:pt x="529" y="141"/>
                  </a:lnTo>
                  <a:lnTo>
                    <a:pt x="528" y="132"/>
                  </a:lnTo>
                  <a:lnTo>
                    <a:pt x="525" y="121"/>
                  </a:lnTo>
                  <a:lnTo>
                    <a:pt x="522" y="112"/>
                  </a:lnTo>
                  <a:lnTo>
                    <a:pt x="517" y="100"/>
                  </a:lnTo>
                  <a:lnTo>
                    <a:pt x="512" y="90"/>
                  </a:lnTo>
                  <a:lnTo>
                    <a:pt x="505" y="81"/>
                  </a:lnTo>
                  <a:lnTo>
                    <a:pt x="499" y="77"/>
                  </a:lnTo>
                  <a:lnTo>
                    <a:pt x="490" y="70"/>
                  </a:lnTo>
                  <a:lnTo>
                    <a:pt x="479" y="69"/>
                  </a:lnTo>
                  <a:lnTo>
                    <a:pt x="468" y="69"/>
                  </a:lnTo>
                  <a:lnTo>
                    <a:pt x="456" y="72"/>
                  </a:lnTo>
                  <a:lnTo>
                    <a:pt x="450" y="74"/>
                  </a:lnTo>
                  <a:lnTo>
                    <a:pt x="445" y="77"/>
                  </a:lnTo>
                  <a:lnTo>
                    <a:pt x="439" y="78"/>
                  </a:lnTo>
                  <a:lnTo>
                    <a:pt x="435" y="81"/>
                  </a:lnTo>
                  <a:lnTo>
                    <a:pt x="428" y="86"/>
                  </a:lnTo>
                  <a:lnTo>
                    <a:pt x="422" y="90"/>
                  </a:lnTo>
                  <a:lnTo>
                    <a:pt x="416" y="95"/>
                  </a:lnTo>
                  <a:lnTo>
                    <a:pt x="410" y="101"/>
                  </a:lnTo>
                  <a:lnTo>
                    <a:pt x="402" y="107"/>
                  </a:lnTo>
                  <a:lnTo>
                    <a:pt x="396" y="113"/>
                  </a:lnTo>
                  <a:lnTo>
                    <a:pt x="389" y="121"/>
                  </a:lnTo>
                  <a:lnTo>
                    <a:pt x="381" y="129"/>
                  </a:lnTo>
                  <a:lnTo>
                    <a:pt x="373" y="136"/>
                  </a:lnTo>
                  <a:lnTo>
                    <a:pt x="366" y="147"/>
                  </a:lnTo>
                  <a:lnTo>
                    <a:pt x="358" y="156"/>
                  </a:lnTo>
                  <a:lnTo>
                    <a:pt x="350" y="167"/>
                  </a:lnTo>
                  <a:lnTo>
                    <a:pt x="347" y="165"/>
                  </a:lnTo>
                  <a:lnTo>
                    <a:pt x="344" y="164"/>
                  </a:lnTo>
                  <a:lnTo>
                    <a:pt x="338" y="161"/>
                  </a:lnTo>
                  <a:lnTo>
                    <a:pt x="329" y="159"/>
                  </a:lnTo>
                  <a:lnTo>
                    <a:pt x="318" y="155"/>
                  </a:lnTo>
                  <a:lnTo>
                    <a:pt x="306" y="152"/>
                  </a:lnTo>
                  <a:lnTo>
                    <a:pt x="291" y="148"/>
                  </a:lnTo>
                  <a:lnTo>
                    <a:pt x="274" y="145"/>
                  </a:lnTo>
                  <a:lnTo>
                    <a:pt x="254" y="142"/>
                  </a:lnTo>
                  <a:lnTo>
                    <a:pt x="234" y="142"/>
                  </a:lnTo>
                  <a:lnTo>
                    <a:pt x="211" y="141"/>
                  </a:lnTo>
                  <a:lnTo>
                    <a:pt x="187" y="142"/>
                  </a:lnTo>
                  <a:lnTo>
                    <a:pt x="161" y="145"/>
                  </a:lnTo>
                  <a:lnTo>
                    <a:pt x="135" y="150"/>
                  </a:lnTo>
                  <a:lnTo>
                    <a:pt x="106" y="158"/>
                  </a:lnTo>
                  <a:lnTo>
                    <a:pt x="77" y="167"/>
                  </a:lnTo>
                  <a:lnTo>
                    <a:pt x="0" y="613"/>
                  </a:lnTo>
                  <a:lnTo>
                    <a:pt x="52" y="684"/>
                  </a:lnTo>
                  <a:lnTo>
                    <a:pt x="162" y="627"/>
                  </a:lnTo>
                  <a:lnTo>
                    <a:pt x="162" y="629"/>
                  </a:lnTo>
                  <a:lnTo>
                    <a:pt x="165" y="633"/>
                  </a:lnTo>
                  <a:lnTo>
                    <a:pt x="168" y="641"/>
                  </a:lnTo>
                  <a:lnTo>
                    <a:pt x="173" y="652"/>
                  </a:lnTo>
                  <a:lnTo>
                    <a:pt x="179" y="662"/>
                  </a:lnTo>
                  <a:lnTo>
                    <a:pt x="187" y="676"/>
                  </a:lnTo>
                  <a:lnTo>
                    <a:pt x="196" y="690"/>
                  </a:lnTo>
                  <a:lnTo>
                    <a:pt x="207" y="705"/>
                  </a:lnTo>
                  <a:lnTo>
                    <a:pt x="219" y="720"/>
                  </a:lnTo>
                  <a:lnTo>
                    <a:pt x="233" y="736"/>
                  </a:lnTo>
                  <a:lnTo>
                    <a:pt x="248" y="751"/>
                  </a:lnTo>
                  <a:lnTo>
                    <a:pt x="265" y="765"/>
                  </a:lnTo>
                  <a:lnTo>
                    <a:pt x="283" y="777"/>
                  </a:lnTo>
                  <a:lnTo>
                    <a:pt x="305" y="788"/>
                  </a:lnTo>
                  <a:lnTo>
                    <a:pt x="326" y="797"/>
                  </a:lnTo>
                  <a:lnTo>
                    <a:pt x="350" y="805"/>
                  </a:lnTo>
                  <a:lnTo>
                    <a:pt x="349" y="805"/>
                  </a:lnTo>
                  <a:lnTo>
                    <a:pt x="346" y="808"/>
                  </a:lnTo>
                  <a:lnTo>
                    <a:pt x="343" y="809"/>
                  </a:lnTo>
                  <a:lnTo>
                    <a:pt x="340" y="814"/>
                  </a:lnTo>
                  <a:lnTo>
                    <a:pt x="334" y="818"/>
                  </a:lnTo>
                  <a:lnTo>
                    <a:pt x="329" y="824"/>
                  </a:lnTo>
                  <a:lnTo>
                    <a:pt x="326" y="832"/>
                  </a:lnTo>
                  <a:lnTo>
                    <a:pt x="323" y="840"/>
                  </a:lnTo>
                  <a:lnTo>
                    <a:pt x="320" y="847"/>
                  </a:lnTo>
                  <a:lnTo>
                    <a:pt x="318" y="857"/>
                  </a:lnTo>
                  <a:lnTo>
                    <a:pt x="318" y="867"/>
                  </a:lnTo>
                  <a:lnTo>
                    <a:pt x="321" y="878"/>
                  </a:lnTo>
                  <a:lnTo>
                    <a:pt x="326" y="889"/>
                  </a:lnTo>
                  <a:lnTo>
                    <a:pt x="332" y="902"/>
                  </a:lnTo>
                  <a:lnTo>
                    <a:pt x="343" y="915"/>
                  </a:lnTo>
                  <a:lnTo>
                    <a:pt x="357" y="928"/>
                  </a:lnTo>
                  <a:lnTo>
                    <a:pt x="231" y="1054"/>
                  </a:lnTo>
                  <a:lnTo>
                    <a:pt x="263" y="1136"/>
                  </a:lnTo>
                  <a:lnTo>
                    <a:pt x="554" y="1202"/>
                  </a:lnTo>
                  <a:lnTo>
                    <a:pt x="557" y="1123"/>
                  </a:lnTo>
                  <a:lnTo>
                    <a:pt x="661" y="1185"/>
                  </a:lnTo>
                  <a:lnTo>
                    <a:pt x="685" y="1352"/>
                  </a:lnTo>
                  <a:lnTo>
                    <a:pt x="684" y="1352"/>
                  </a:lnTo>
                  <a:lnTo>
                    <a:pt x="682" y="1352"/>
                  </a:lnTo>
                  <a:lnTo>
                    <a:pt x="678" y="1352"/>
                  </a:lnTo>
                  <a:lnTo>
                    <a:pt x="673" y="1355"/>
                  </a:lnTo>
                  <a:lnTo>
                    <a:pt x="665" y="1357"/>
                  </a:lnTo>
                  <a:lnTo>
                    <a:pt x="656" y="1358"/>
                  </a:lnTo>
                  <a:lnTo>
                    <a:pt x="644" y="1360"/>
                  </a:lnTo>
                  <a:lnTo>
                    <a:pt x="629" y="1363"/>
                  </a:lnTo>
                  <a:lnTo>
                    <a:pt x="612" y="1364"/>
                  </a:lnTo>
                  <a:lnTo>
                    <a:pt x="592" y="1366"/>
                  </a:lnTo>
                  <a:lnTo>
                    <a:pt x="569" y="1367"/>
                  </a:lnTo>
                  <a:lnTo>
                    <a:pt x="545" y="1369"/>
                  </a:lnTo>
                  <a:lnTo>
                    <a:pt x="516" y="1369"/>
                  </a:lnTo>
                  <a:lnTo>
                    <a:pt x="483" y="1369"/>
                  </a:lnTo>
                  <a:lnTo>
                    <a:pt x="447" y="1369"/>
                  </a:lnTo>
                  <a:lnTo>
                    <a:pt x="409" y="1369"/>
                  </a:lnTo>
                  <a:lnTo>
                    <a:pt x="405" y="1367"/>
                  </a:lnTo>
                  <a:lnTo>
                    <a:pt x="399" y="1367"/>
                  </a:lnTo>
                  <a:lnTo>
                    <a:pt x="387" y="1369"/>
                  </a:lnTo>
                  <a:lnTo>
                    <a:pt x="375" y="1373"/>
                  </a:lnTo>
                  <a:lnTo>
                    <a:pt x="358" y="1381"/>
                  </a:lnTo>
                  <a:lnTo>
                    <a:pt x="341" y="1393"/>
                  </a:lnTo>
                  <a:lnTo>
                    <a:pt x="323" y="1412"/>
                  </a:lnTo>
                  <a:lnTo>
                    <a:pt x="305" y="1436"/>
                  </a:lnTo>
                  <a:lnTo>
                    <a:pt x="285" y="1468"/>
                  </a:lnTo>
                  <a:lnTo>
                    <a:pt x="268" y="1510"/>
                  </a:lnTo>
                  <a:lnTo>
                    <a:pt x="251" y="1560"/>
                  </a:lnTo>
                  <a:lnTo>
                    <a:pt x="237" y="1623"/>
                  </a:lnTo>
                  <a:lnTo>
                    <a:pt x="227" y="1695"/>
                  </a:lnTo>
                  <a:lnTo>
                    <a:pt x="219" y="1782"/>
                  </a:lnTo>
                  <a:lnTo>
                    <a:pt x="216" y="1883"/>
                  </a:lnTo>
                  <a:lnTo>
                    <a:pt x="219" y="1999"/>
                  </a:lnTo>
                  <a:lnTo>
                    <a:pt x="230" y="2098"/>
                  </a:lnTo>
                  <a:close/>
                </a:path>
              </a:pathLst>
            </a:custGeom>
            <a:solidFill>
              <a:srgbClr val="DEDE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36" name="Freeform 13"/>
            <p:cNvSpPr>
              <a:spLocks/>
            </p:cNvSpPr>
            <p:nvPr/>
          </p:nvSpPr>
          <p:spPr bwMode="auto">
            <a:xfrm>
              <a:off x="1092" y="2072"/>
              <a:ext cx="981" cy="255"/>
            </a:xfrm>
            <a:custGeom>
              <a:avLst/>
              <a:gdLst>
                <a:gd name="T0" fmla="*/ 0 w 1962"/>
                <a:gd name="T1" fmla="*/ 29 h 511"/>
                <a:gd name="T2" fmla="*/ 15 w 1962"/>
                <a:gd name="T3" fmla="*/ 28 h 511"/>
                <a:gd name="T4" fmla="*/ 35 w 1962"/>
                <a:gd name="T5" fmla="*/ 26 h 511"/>
                <a:gd name="T6" fmla="*/ 50 w 1962"/>
                <a:gd name="T7" fmla="*/ 24 h 511"/>
                <a:gd name="T8" fmla="*/ 75 w 1962"/>
                <a:gd name="T9" fmla="*/ 15 h 511"/>
                <a:gd name="T10" fmla="*/ 105 w 1962"/>
                <a:gd name="T11" fmla="*/ 8 h 511"/>
                <a:gd name="T12" fmla="*/ 146 w 1962"/>
                <a:gd name="T13" fmla="*/ 4 h 511"/>
                <a:gd name="T14" fmla="*/ 166 w 1962"/>
                <a:gd name="T15" fmla="*/ 6 h 511"/>
                <a:gd name="T16" fmla="*/ 196 w 1962"/>
                <a:gd name="T17" fmla="*/ 8 h 511"/>
                <a:gd name="T18" fmla="*/ 223 w 1962"/>
                <a:gd name="T19" fmla="*/ 4 h 511"/>
                <a:gd name="T20" fmla="*/ 246 w 1962"/>
                <a:gd name="T21" fmla="*/ 0 h 511"/>
                <a:gd name="T22" fmla="*/ 244 w 1962"/>
                <a:gd name="T23" fmla="*/ 30 h 511"/>
                <a:gd name="T24" fmla="*/ 181 w 1962"/>
                <a:gd name="T25" fmla="*/ 43 h 511"/>
                <a:gd name="T26" fmla="*/ 131 w 1962"/>
                <a:gd name="T27" fmla="*/ 51 h 511"/>
                <a:gd name="T28" fmla="*/ 79 w 1962"/>
                <a:gd name="T29" fmla="*/ 57 h 511"/>
                <a:gd name="T30" fmla="*/ 42 w 1962"/>
                <a:gd name="T31" fmla="*/ 61 h 511"/>
                <a:gd name="T32" fmla="*/ 8 w 1962"/>
                <a:gd name="T33" fmla="*/ 63 h 511"/>
                <a:gd name="T34" fmla="*/ 0 w 1962"/>
                <a:gd name="T35" fmla="*/ 29 h 511"/>
                <a:gd name="T36" fmla="*/ 0 w 1962"/>
                <a:gd name="T37" fmla="*/ 29 h 5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2"/>
                <a:gd name="T58" fmla="*/ 0 h 511"/>
                <a:gd name="T59" fmla="*/ 1962 w 1962"/>
                <a:gd name="T60" fmla="*/ 511 h 5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2" h="511">
                  <a:moveTo>
                    <a:pt x="0" y="233"/>
                  </a:moveTo>
                  <a:lnTo>
                    <a:pt x="115" y="231"/>
                  </a:lnTo>
                  <a:lnTo>
                    <a:pt x="274" y="211"/>
                  </a:lnTo>
                  <a:lnTo>
                    <a:pt x="393" y="199"/>
                  </a:lnTo>
                  <a:lnTo>
                    <a:pt x="599" y="123"/>
                  </a:lnTo>
                  <a:lnTo>
                    <a:pt x="835" y="69"/>
                  </a:lnTo>
                  <a:lnTo>
                    <a:pt x="1168" y="37"/>
                  </a:lnTo>
                  <a:lnTo>
                    <a:pt x="1323" y="52"/>
                  </a:lnTo>
                  <a:lnTo>
                    <a:pt x="1564" y="69"/>
                  </a:lnTo>
                  <a:lnTo>
                    <a:pt x="1781" y="37"/>
                  </a:lnTo>
                  <a:lnTo>
                    <a:pt x="1962" y="0"/>
                  </a:lnTo>
                  <a:lnTo>
                    <a:pt x="1947" y="242"/>
                  </a:lnTo>
                  <a:lnTo>
                    <a:pt x="1448" y="347"/>
                  </a:lnTo>
                  <a:lnTo>
                    <a:pt x="1044" y="409"/>
                  </a:lnTo>
                  <a:lnTo>
                    <a:pt x="628" y="461"/>
                  </a:lnTo>
                  <a:lnTo>
                    <a:pt x="333" y="494"/>
                  </a:lnTo>
                  <a:lnTo>
                    <a:pt x="63" y="511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37" name="Freeform 14"/>
            <p:cNvSpPr>
              <a:spLocks/>
            </p:cNvSpPr>
            <p:nvPr/>
          </p:nvSpPr>
          <p:spPr bwMode="auto">
            <a:xfrm>
              <a:off x="1975" y="1795"/>
              <a:ext cx="115" cy="103"/>
            </a:xfrm>
            <a:custGeom>
              <a:avLst/>
              <a:gdLst>
                <a:gd name="T0" fmla="*/ 6 w 230"/>
                <a:gd name="T1" fmla="*/ 0 h 206"/>
                <a:gd name="T2" fmla="*/ 17 w 230"/>
                <a:gd name="T3" fmla="*/ 9 h 206"/>
                <a:gd name="T4" fmla="*/ 29 w 230"/>
                <a:gd name="T5" fmla="*/ 12 h 206"/>
                <a:gd name="T6" fmla="*/ 22 w 230"/>
                <a:gd name="T7" fmla="*/ 26 h 206"/>
                <a:gd name="T8" fmla="*/ 22 w 230"/>
                <a:gd name="T9" fmla="*/ 26 h 206"/>
                <a:gd name="T10" fmla="*/ 21 w 230"/>
                <a:gd name="T11" fmla="*/ 26 h 206"/>
                <a:gd name="T12" fmla="*/ 20 w 230"/>
                <a:gd name="T13" fmla="*/ 25 h 206"/>
                <a:gd name="T14" fmla="*/ 19 w 230"/>
                <a:gd name="T15" fmla="*/ 24 h 206"/>
                <a:gd name="T16" fmla="*/ 17 w 230"/>
                <a:gd name="T17" fmla="*/ 23 h 206"/>
                <a:gd name="T18" fmla="*/ 15 w 230"/>
                <a:gd name="T19" fmla="*/ 22 h 206"/>
                <a:gd name="T20" fmla="*/ 13 w 230"/>
                <a:gd name="T21" fmla="*/ 21 h 206"/>
                <a:gd name="T22" fmla="*/ 11 w 230"/>
                <a:gd name="T23" fmla="*/ 20 h 206"/>
                <a:gd name="T24" fmla="*/ 9 w 230"/>
                <a:gd name="T25" fmla="*/ 19 h 206"/>
                <a:gd name="T26" fmla="*/ 7 w 230"/>
                <a:gd name="T27" fmla="*/ 17 h 206"/>
                <a:gd name="T28" fmla="*/ 5 w 230"/>
                <a:gd name="T29" fmla="*/ 16 h 206"/>
                <a:gd name="T30" fmla="*/ 4 w 230"/>
                <a:gd name="T31" fmla="*/ 15 h 206"/>
                <a:gd name="T32" fmla="*/ 2 w 230"/>
                <a:gd name="T33" fmla="*/ 14 h 206"/>
                <a:gd name="T34" fmla="*/ 1 w 230"/>
                <a:gd name="T35" fmla="*/ 13 h 206"/>
                <a:gd name="T36" fmla="*/ 1 w 230"/>
                <a:gd name="T37" fmla="*/ 13 h 206"/>
                <a:gd name="T38" fmla="*/ 0 w 230"/>
                <a:gd name="T39" fmla="*/ 12 h 206"/>
                <a:gd name="T40" fmla="*/ 0 w 230"/>
                <a:gd name="T41" fmla="*/ 12 h 206"/>
                <a:gd name="T42" fmla="*/ 1 w 230"/>
                <a:gd name="T43" fmla="*/ 11 h 206"/>
                <a:gd name="T44" fmla="*/ 1 w 230"/>
                <a:gd name="T45" fmla="*/ 11 h 206"/>
                <a:gd name="T46" fmla="*/ 1 w 230"/>
                <a:gd name="T47" fmla="*/ 10 h 206"/>
                <a:gd name="T48" fmla="*/ 2 w 230"/>
                <a:gd name="T49" fmla="*/ 9 h 206"/>
                <a:gd name="T50" fmla="*/ 2 w 230"/>
                <a:gd name="T51" fmla="*/ 8 h 206"/>
                <a:gd name="T52" fmla="*/ 3 w 230"/>
                <a:gd name="T53" fmla="*/ 7 h 206"/>
                <a:gd name="T54" fmla="*/ 3 w 230"/>
                <a:gd name="T55" fmla="*/ 6 h 206"/>
                <a:gd name="T56" fmla="*/ 4 w 230"/>
                <a:gd name="T57" fmla="*/ 5 h 206"/>
                <a:gd name="T58" fmla="*/ 4 w 230"/>
                <a:gd name="T59" fmla="*/ 4 h 206"/>
                <a:gd name="T60" fmla="*/ 5 w 230"/>
                <a:gd name="T61" fmla="*/ 3 h 206"/>
                <a:gd name="T62" fmla="*/ 5 w 230"/>
                <a:gd name="T63" fmla="*/ 2 h 206"/>
                <a:gd name="T64" fmla="*/ 6 w 230"/>
                <a:gd name="T65" fmla="*/ 1 h 206"/>
                <a:gd name="T66" fmla="*/ 6 w 230"/>
                <a:gd name="T67" fmla="*/ 1 h 206"/>
                <a:gd name="T68" fmla="*/ 6 w 230"/>
                <a:gd name="T69" fmla="*/ 0 h 206"/>
                <a:gd name="T70" fmla="*/ 6 w 230"/>
                <a:gd name="T71" fmla="*/ 0 h 206"/>
                <a:gd name="T72" fmla="*/ 6 w 230"/>
                <a:gd name="T73" fmla="*/ 0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0"/>
                <a:gd name="T112" fmla="*/ 0 h 206"/>
                <a:gd name="T113" fmla="*/ 230 w 230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0" h="206">
                  <a:moveTo>
                    <a:pt x="45" y="0"/>
                  </a:moveTo>
                  <a:lnTo>
                    <a:pt x="136" y="70"/>
                  </a:lnTo>
                  <a:lnTo>
                    <a:pt x="230" y="93"/>
                  </a:lnTo>
                  <a:lnTo>
                    <a:pt x="172" y="206"/>
                  </a:lnTo>
                  <a:lnTo>
                    <a:pt x="169" y="205"/>
                  </a:lnTo>
                  <a:lnTo>
                    <a:pt x="165" y="202"/>
                  </a:lnTo>
                  <a:lnTo>
                    <a:pt x="156" y="197"/>
                  </a:lnTo>
                  <a:lnTo>
                    <a:pt x="145" y="191"/>
                  </a:lnTo>
                  <a:lnTo>
                    <a:pt x="131" y="182"/>
                  </a:lnTo>
                  <a:lnTo>
                    <a:pt x="116" y="174"/>
                  </a:lnTo>
                  <a:lnTo>
                    <a:pt x="101" y="163"/>
                  </a:lnTo>
                  <a:lnTo>
                    <a:pt x="85" y="154"/>
                  </a:lnTo>
                  <a:lnTo>
                    <a:pt x="68" y="145"/>
                  </a:lnTo>
                  <a:lnTo>
                    <a:pt x="53" y="136"/>
                  </a:lnTo>
                  <a:lnTo>
                    <a:pt x="38" y="127"/>
                  </a:lnTo>
                  <a:lnTo>
                    <a:pt x="26" y="117"/>
                  </a:lnTo>
                  <a:lnTo>
                    <a:pt x="15" y="110"/>
                  </a:lnTo>
                  <a:lnTo>
                    <a:pt x="6" y="104"/>
                  </a:lnTo>
                  <a:lnTo>
                    <a:pt x="1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3" y="82"/>
                  </a:lnTo>
                  <a:lnTo>
                    <a:pt x="6" y="76"/>
                  </a:lnTo>
                  <a:lnTo>
                    <a:pt x="9" y="69"/>
                  </a:lnTo>
                  <a:lnTo>
                    <a:pt x="13" y="61"/>
                  </a:lnTo>
                  <a:lnTo>
                    <a:pt x="18" y="52"/>
                  </a:lnTo>
                  <a:lnTo>
                    <a:pt x="23" y="44"/>
                  </a:lnTo>
                  <a:lnTo>
                    <a:pt x="26" y="35"/>
                  </a:lnTo>
                  <a:lnTo>
                    <a:pt x="30" y="27"/>
                  </a:lnTo>
                  <a:lnTo>
                    <a:pt x="33" y="18"/>
                  </a:lnTo>
                  <a:lnTo>
                    <a:pt x="38" y="12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38" name="Freeform 15"/>
            <p:cNvSpPr>
              <a:spLocks/>
            </p:cNvSpPr>
            <p:nvPr/>
          </p:nvSpPr>
          <p:spPr bwMode="auto">
            <a:xfrm>
              <a:off x="1872" y="1561"/>
              <a:ext cx="133" cy="99"/>
            </a:xfrm>
            <a:custGeom>
              <a:avLst/>
              <a:gdLst>
                <a:gd name="T0" fmla="*/ 0 w 266"/>
                <a:gd name="T1" fmla="*/ 5 h 199"/>
                <a:gd name="T2" fmla="*/ 8 w 266"/>
                <a:gd name="T3" fmla="*/ 0 h 199"/>
                <a:gd name="T4" fmla="*/ 14 w 266"/>
                <a:gd name="T5" fmla="*/ 10 h 199"/>
                <a:gd name="T6" fmla="*/ 14 w 266"/>
                <a:gd name="T7" fmla="*/ 10 h 199"/>
                <a:gd name="T8" fmla="*/ 15 w 266"/>
                <a:gd name="T9" fmla="*/ 11 h 199"/>
                <a:gd name="T10" fmla="*/ 15 w 266"/>
                <a:gd name="T11" fmla="*/ 11 h 199"/>
                <a:gd name="T12" fmla="*/ 16 w 266"/>
                <a:gd name="T13" fmla="*/ 11 h 199"/>
                <a:gd name="T14" fmla="*/ 17 w 266"/>
                <a:gd name="T15" fmla="*/ 11 h 199"/>
                <a:gd name="T16" fmla="*/ 17 w 266"/>
                <a:gd name="T17" fmla="*/ 11 h 199"/>
                <a:gd name="T18" fmla="*/ 18 w 266"/>
                <a:gd name="T19" fmla="*/ 11 h 199"/>
                <a:gd name="T20" fmla="*/ 19 w 266"/>
                <a:gd name="T21" fmla="*/ 11 h 199"/>
                <a:gd name="T22" fmla="*/ 19 w 266"/>
                <a:gd name="T23" fmla="*/ 11 h 199"/>
                <a:gd name="T24" fmla="*/ 20 w 266"/>
                <a:gd name="T25" fmla="*/ 12 h 199"/>
                <a:gd name="T26" fmla="*/ 21 w 266"/>
                <a:gd name="T27" fmla="*/ 12 h 199"/>
                <a:gd name="T28" fmla="*/ 21 w 266"/>
                <a:gd name="T29" fmla="*/ 12 h 199"/>
                <a:gd name="T30" fmla="*/ 22 w 266"/>
                <a:gd name="T31" fmla="*/ 12 h 199"/>
                <a:gd name="T32" fmla="*/ 22 w 266"/>
                <a:gd name="T33" fmla="*/ 12 h 199"/>
                <a:gd name="T34" fmla="*/ 22 w 266"/>
                <a:gd name="T35" fmla="*/ 12 h 199"/>
                <a:gd name="T36" fmla="*/ 23 w 266"/>
                <a:gd name="T37" fmla="*/ 12 h 199"/>
                <a:gd name="T38" fmla="*/ 23 w 266"/>
                <a:gd name="T39" fmla="*/ 12 h 199"/>
                <a:gd name="T40" fmla="*/ 24 w 266"/>
                <a:gd name="T41" fmla="*/ 12 h 199"/>
                <a:gd name="T42" fmla="*/ 25 w 266"/>
                <a:gd name="T43" fmla="*/ 12 h 199"/>
                <a:gd name="T44" fmla="*/ 26 w 266"/>
                <a:gd name="T45" fmla="*/ 12 h 199"/>
                <a:gd name="T46" fmla="*/ 27 w 266"/>
                <a:gd name="T47" fmla="*/ 11 h 199"/>
                <a:gd name="T48" fmla="*/ 28 w 266"/>
                <a:gd name="T49" fmla="*/ 11 h 199"/>
                <a:gd name="T50" fmla="*/ 29 w 266"/>
                <a:gd name="T51" fmla="*/ 11 h 199"/>
                <a:gd name="T52" fmla="*/ 30 w 266"/>
                <a:gd name="T53" fmla="*/ 11 h 199"/>
                <a:gd name="T54" fmla="*/ 31 w 266"/>
                <a:gd name="T55" fmla="*/ 11 h 199"/>
                <a:gd name="T56" fmla="*/ 32 w 266"/>
                <a:gd name="T57" fmla="*/ 11 h 199"/>
                <a:gd name="T58" fmla="*/ 33 w 266"/>
                <a:gd name="T59" fmla="*/ 11 h 199"/>
                <a:gd name="T60" fmla="*/ 33 w 266"/>
                <a:gd name="T61" fmla="*/ 11 h 199"/>
                <a:gd name="T62" fmla="*/ 34 w 266"/>
                <a:gd name="T63" fmla="*/ 11 h 199"/>
                <a:gd name="T64" fmla="*/ 34 w 266"/>
                <a:gd name="T65" fmla="*/ 11 h 199"/>
                <a:gd name="T66" fmla="*/ 28 w 266"/>
                <a:gd name="T67" fmla="*/ 23 h 199"/>
                <a:gd name="T68" fmla="*/ 19 w 266"/>
                <a:gd name="T69" fmla="*/ 24 h 199"/>
                <a:gd name="T70" fmla="*/ 8 w 266"/>
                <a:gd name="T71" fmla="*/ 22 h 199"/>
                <a:gd name="T72" fmla="*/ 3 w 266"/>
                <a:gd name="T73" fmla="*/ 12 h 199"/>
                <a:gd name="T74" fmla="*/ 0 w 266"/>
                <a:gd name="T75" fmla="*/ 5 h 199"/>
                <a:gd name="T76" fmla="*/ 0 w 266"/>
                <a:gd name="T77" fmla="*/ 5 h 1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6"/>
                <a:gd name="T118" fmla="*/ 0 h 199"/>
                <a:gd name="T119" fmla="*/ 266 w 266"/>
                <a:gd name="T120" fmla="*/ 199 h 1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6" h="199">
                  <a:moveTo>
                    <a:pt x="0" y="41"/>
                  </a:moveTo>
                  <a:lnTo>
                    <a:pt x="61" y="0"/>
                  </a:lnTo>
                  <a:lnTo>
                    <a:pt x="109" y="87"/>
                  </a:lnTo>
                  <a:lnTo>
                    <a:pt x="110" y="87"/>
                  </a:lnTo>
                  <a:lnTo>
                    <a:pt x="116" y="88"/>
                  </a:lnTo>
                  <a:lnTo>
                    <a:pt x="119" y="88"/>
                  </a:lnTo>
                  <a:lnTo>
                    <a:pt x="124" y="90"/>
                  </a:lnTo>
                  <a:lnTo>
                    <a:pt x="130" y="91"/>
                  </a:lnTo>
                  <a:lnTo>
                    <a:pt x="136" y="93"/>
                  </a:lnTo>
                  <a:lnTo>
                    <a:pt x="141" y="93"/>
                  </a:lnTo>
                  <a:lnTo>
                    <a:pt x="147" y="95"/>
                  </a:lnTo>
                  <a:lnTo>
                    <a:pt x="152" y="95"/>
                  </a:lnTo>
                  <a:lnTo>
                    <a:pt x="158" y="96"/>
                  </a:lnTo>
                  <a:lnTo>
                    <a:pt x="161" y="98"/>
                  </a:lnTo>
                  <a:lnTo>
                    <a:pt x="165" y="98"/>
                  </a:lnTo>
                  <a:lnTo>
                    <a:pt x="170" y="98"/>
                  </a:lnTo>
                  <a:lnTo>
                    <a:pt x="171" y="99"/>
                  </a:lnTo>
                  <a:lnTo>
                    <a:pt x="174" y="98"/>
                  </a:lnTo>
                  <a:lnTo>
                    <a:pt x="179" y="98"/>
                  </a:lnTo>
                  <a:lnTo>
                    <a:pt x="184" y="98"/>
                  </a:lnTo>
                  <a:lnTo>
                    <a:pt x="191" y="98"/>
                  </a:lnTo>
                  <a:lnTo>
                    <a:pt x="197" y="96"/>
                  </a:lnTo>
                  <a:lnTo>
                    <a:pt x="205" y="96"/>
                  </a:lnTo>
                  <a:lnTo>
                    <a:pt x="214" y="95"/>
                  </a:lnTo>
                  <a:lnTo>
                    <a:pt x="222" y="95"/>
                  </a:lnTo>
                  <a:lnTo>
                    <a:pt x="230" y="93"/>
                  </a:lnTo>
                  <a:lnTo>
                    <a:pt x="237" y="93"/>
                  </a:lnTo>
                  <a:lnTo>
                    <a:pt x="245" y="91"/>
                  </a:lnTo>
                  <a:lnTo>
                    <a:pt x="252" y="91"/>
                  </a:lnTo>
                  <a:lnTo>
                    <a:pt x="257" y="91"/>
                  </a:lnTo>
                  <a:lnTo>
                    <a:pt x="262" y="91"/>
                  </a:lnTo>
                  <a:lnTo>
                    <a:pt x="265" y="91"/>
                  </a:lnTo>
                  <a:lnTo>
                    <a:pt x="266" y="91"/>
                  </a:lnTo>
                  <a:lnTo>
                    <a:pt x="219" y="188"/>
                  </a:lnTo>
                  <a:lnTo>
                    <a:pt x="148" y="199"/>
                  </a:lnTo>
                  <a:lnTo>
                    <a:pt x="60" y="179"/>
                  </a:lnTo>
                  <a:lnTo>
                    <a:pt x="23" y="9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39" name="Freeform 16"/>
            <p:cNvSpPr>
              <a:spLocks/>
            </p:cNvSpPr>
            <p:nvPr/>
          </p:nvSpPr>
          <p:spPr bwMode="auto">
            <a:xfrm>
              <a:off x="1176" y="1579"/>
              <a:ext cx="98" cy="81"/>
            </a:xfrm>
            <a:custGeom>
              <a:avLst/>
              <a:gdLst>
                <a:gd name="T0" fmla="*/ 18 w 195"/>
                <a:gd name="T1" fmla="*/ 0 h 163"/>
                <a:gd name="T2" fmla="*/ 0 w 195"/>
                <a:gd name="T3" fmla="*/ 13 h 163"/>
                <a:gd name="T4" fmla="*/ 2 w 195"/>
                <a:gd name="T5" fmla="*/ 16 h 163"/>
                <a:gd name="T6" fmla="*/ 24 w 195"/>
                <a:gd name="T7" fmla="*/ 20 h 163"/>
                <a:gd name="T8" fmla="*/ 25 w 195"/>
                <a:gd name="T9" fmla="*/ 5 h 163"/>
                <a:gd name="T10" fmla="*/ 18 w 195"/>
                <a:gd name="T11" fmla="*/ 0 h 163"/>
                <a:gd name="T12" fmla="*/ 18 w 19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3"/>
                <a:gd name="T23" fmla="*/ 195 w 195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3">
                  <a:moveTo>
                    <a:pt x="139" y="0"/>
                  </a:moveTo>
                  <a:lnTo>
                    <a:pt x="0" y="109"/>
                  </a:lnTo>
                  <a:lnTo>
                    <a:pt x="16" y="132"/>
                  </a:lnTo>
                  <a:lnTo>
                    <a:pt x="188" y="163"/>
                  </a:lnTo>
                  <a:lnTo>
                    <a:pt x="195" y="4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40" name="Freeform 17"/>
            <p:cNvSpPr>
              <a:spLocks/>
            </p:cNvSpPr>
            <p:nvPr/>
          </p:nvSpPr>
          <p:spPr bwMode="auto">
            <a:xfrm>
              <a:off x="1268" y="1153"/>
              <a:ext cx="536" cy="388"/>
            </a:xfrm>
            <a:custGeom>
              <a:avLst/>
              <a:gdLst>
                <a:gd name="T0" fmla="*/ 0 w 1072"/>
                <a:gd name="T1" fmla="*/ 91 h 777"/>
                <a:gd name="T2" fmla="*/ 7 w 1072"/>
                <a:gd name="T3" fmla="*/ 76 h 777"/>
                <a:gd name="T4" fmla="*/ 14 w 1072"/>
                <a:gd name="T5" fmla="*/ 66 h 777"/>
                <a:gd name="T6" fmla="*/ 15 w 1072"/>
                <a:gd name="T7" fmla="*/ 52 h 777"/>
                <a:gd name="T8" fmla="*/ 32 w 1072"/>
                <a:gd name="T9" fmla="*/ 23 h 777"/>
                <a:gd name="T10" fmla="*/ 52 w 1072"/>
                <a:gd name="T11" fmla="*/ 6 h 777"/>
                <a:gd name="T12" fmla="*/ 79 w 1072"/>
                <a:gd name="T13" fmla="*/ 0 h 777"/>
                <a:gd name="T14" fmla="*/ 102 w 1072"/>
                <a:gd name="T15" fmla="*/ 4 h 777"/>
                <a:gd name="T16" fmla="*/ 117 w 1072"/>
                <a:gd name="T17" fmla="*/ 17 h 777"/>
                <a:gd name="T18" fmla="*/ 130 w 1072"/>
                <a:gd name="T19" fmla="*/ 35 h 777"/>
                <a:gd name="T20" fmla="*/ 134 w 1072"/>
                <a:gd name="T21" fmla="*/ 65 h 777"/>
                <a:gd name="T22" fmla="*/ 121 w 1072"/>
                <a:gd name="T23" fmla="*/ 88 h 777"/>
                <a:gd name="T24" fmla="*/ 104 w 1072"/>
                <a:gd name="T25" fmla="*/ 96 h 777"/>
                <a:gd name="T26" fmla="*/ 88 w 1072"/>
                <a:gd name="T27" fmla="*/ 97 h 777"/>
                <a:gd name="T28" fmla="*/ 70 w 1072"/>
                <a:gd name="T29" fmla="*/ 83 h 777"/>
                <a:gd name="T30" fmla="*/ 54 w 1072"/>
                <a:gd name="T31" fmla="*/ 78 h 777"/>
                <a:gd name="T32" fmla="*/ 39 w 1072"/>
                <a:gd name="T33" fmla="*/ 69 h 777"/>
                <a:gd name="T34" fmla="*/ 27 w 1072"/>
                <a:gd name="T35" fmla="*/ 70 h 777"/>
                <a:gd name="T36" fmla="*/ 16 w 1072"/>
                <a:gd name="T37" fmla="*/ 76 h 777"/>
                <a:gd name="T38" fmla="*/ 6 w 1072"/>
                <a:gd name="T39" fmla="*/ 92 h 777"/>
                <a:gd name="T40" fmla="*/ 0 w 1072"/>
                <a:gd name="T41" fmla="*/ 91 h 777"/>
                <a:gd name="T42" fmla="*/ 0 w 1072"/>
                <a:gd name="T43" fmla="*/ 91 h 7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2"/>
                <a:gd name="T67" fmla="*/ 0 h 777"/>
                <a:gd name="T68" fmla="*/ 1072 w 1072"/>
                <a:gd name="T69" fmla="*/ 777 h 7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2" h="777">
                  <a:moveTo>
                    <a:pt x="0" y="731"/>
                  </a:moveTo>
                  <a:lnTo>
                    <a:pt x="55" y="615"/>
                  </a:lnTo>
                  <a:lnTo>
                    <a:pt x="106" y="534"/>
                  </a:lnTo>
                  <a:lnTo>
                    <a:pt x="118" y="422"/>
                  </a:lnTo>
                  <a:lnTo>
                    <a:pt x="251" y="190"/>
                  </a:lnTo>
                  <a:lnTo>
                    <a:pt x="414" y="52"/>
                  </a:lnTo>
                  <a:lnTo>
                    <a:pt x="627" y="0"/>
                  </a:lnTo>
                  <a:lnTo>
                    <a:pt x="811" y="32"/>
                  </a:lnTo>
                  <a:lnTo>
                    <a:pt x="931" y="136"/>
                  </a:lnTo>
                  <a:lnTo>
                    <a:pt x="1040" y="281"/>
                  </a:lnTo>
                  <a:lnTo>
                    <a:pt x="1072" y="525"/>
                  </a:lnTo>
                  <a:lnTo>
                    <a:pt x="962" y="710"/>
                  </a:lnTo>
                  <a:lnTo>
                    <a:pt x="829" y="769"/>
                  </a:lnTo>
                  <a:lnTo>
                    <a:pt x="704" y="777"/>
                  </a:lnTo>
                  <a:lnTo>
                    <a:pt x="554" y="665"/>
                  </a:lnTo>
                  <a:lnTo>
                    <a:pt x="427" y="626"/>
                  </a:lnTo>
                  <a:lnTo>
                    <a:pt x="309" y="558"/>
                  </a:lnTo>
                  <a:lnTo>
                    <a:pt x="211" y="567"/>
                  </a:lnTo>
                  <a:lnTo>
                    <a:pt x="121" y="615"/>
                  </a:lnTo>
                  <a:lnTo>
                    <a:pt x="43" y="736"/>
                  </a:lnTo>
                  <a:lnTo>
                    <a:pt x="0" y="731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41" name="Freeform 18"/>
            <p:cNvSpPr>
              <a:spLocks/>
            </p:cNvSpPr>
            <p:nvPr/>
          </p:nvSpPr>
          <p:spPr bwMode="auto">
            <a:xfrm>
              <a:off x="1163" y="1739"/>
              <a:ext cx="657" cy="353"/>
            </a:xfrm>
            <a:custGeom>
              <a:avLst/>
              <a:gdLst>
                <a:gd name="T0" fmla="*/ 99 w 1313"/>
                <a:gd name="T1" fmla="*/ 0 h 705"/>
                <a:gd name="T2" fmla="*/ 133 w 1313"/>
                <a:gd name="T3" fmla="*/ 27 h 705"/>
                <a:gd name="T4" fmla="*/ 161 w 1313"/>
                <a:gd name="T5" fmla="*/ 38 h 705"/>
                <a:gd name="T6" fmla="*/ 147 w 1313"/>
                <a:gd name="T7" fmla="*/ 69 h 705"/>
                <a:gd name="T8" fmla="*/ 120 w 1313"/>
                <a:gd name="T9" fmla="*/ 73 h 705"/>
                <a:gd name="T10" fmla="*/ 96 w 1313"/>
                <a:gd name="T11" fmla="*/ 25 h 705"/>
                <a:gd name="T12" fmla="*/ 44 w 1313"/>
                <a:gd name="T13" fmla="*/ 42 h 705"/>
                <a:gd name="T14" fmla="*/ 43 w 1313"/>
                <a:gd name="T15" fmla="*/ 42 h 705"/>
                <a:gd name="T16" fmla="*/ 42 w 1313"/>
                <a:gd name="T17" fmla="*/ 44 h 705"/>
                <a:gd name="T18" fmla="*/ 40 w 1313"/>
                <a:gd name="T19" fmla="*/ 47 h 705"/>
                <a:gd name="T20" fmla="*/ 38 w 1313"/>
                <a:gd name="T21" fmla="*/ 50 h 705"/>
                <a:gd name="T22" fmla="*/ 36 w 1313"/>
                <a:gd name="T23" fmla="*/ 53 h 705"/>
                <a:gd name="T24" fmla="*/ 34 w 1313"/>
                <a:gd name="T25" fmla="*/ 56 h 705"/>
                <a:gd name="T26" fmla="*/ 32 w 1313"/>
                <a:gd name="T27" fmla="*/ 58 h 705"/>
                <a:gd name="T28" fmla="*/ 32 w 1313"/>
                <a:gd name="T29" fmla="*/ 59 h 705"/>
                <a:gd name="T30" fmla="*/ 32 w 1313"/>
                <a:gd name="T31" fmla="*/ 60 h 705"/>
                <a:gd name="T32" fmla="*/ 31 w 1313"/>
                <a:gd name="T33" fmla="*/ 64 h 705"/>
                <a:gd name="T34" fmla="*/ 31 w 1313"/>
                <a:gd name="T35" fmla="*/ 67 h 705"/>
                <a:gd name="T36" fmla="*/ 30 w 1313"/>
                <a:gd name="T37" fmla="*/ 72 h 705"/>
                <a:gd name="T38" fmla="*/ 30 w 1313"/>
                <a:gd name="T39" fmla="*/ 76 h 705"/>
                <a:gd name="T40" fmla="*/ 29 w 1313"/>
                <a:gd name="T41" fmla="*/ 80 h 705"/>
                <a:gd name="T42" fmla="*/ 29 w 1313"/>
                <a:gd name="T43" fmla="*/ 83 h 705"/>
                <a:gd name="T44" fmla="*/ 29 w 1313"/>
                <a:gd name="T45" fmla="*/ 84 h 705"/>
                <a:gd name="T46" fmla="*/ 28 w 1313"/>
                <a:gd name="T47" fmla="*/ 84 h 705"/>
                <a:gd name="T48" fmla="*/ 24 w 1313"/>
                <a:gd name="T49" fmla="*/ 85 h 705"/>
                <a:gd name="T50" fmla="*/ 20 w 1313"/>
                <a:gd name="T51" fmla="*/ 86 h 705"/>
                <a:gd name="T52" fmla="*/ 15 w 1313"/>
                <a:gd name="T53" fmla="*/ 87 h 705"/>
                <a:gd name="T54" fmla="*/ 9 w 1313"/>
                <a:gd name="T55" fmla="*/ 87 h 705"/>
                <a:gd name="T56" fmla="*/ 5 w 1313"/>
                <a:gd name="T57" fmla="*/ 88 h 705"/>
                <a:gd name="T58" fmla="*/ 2 w 1313"/>
                <a:gd name="T59" fmla="*/ 89 h 705"/>
                <a:gd name="T60" fmla="*/ 0 w 1313"/>
                <a:gd name="T61" fmla="*/ 88 h 705"/>
                <a:gd name="T62" fmla="*/ 0 w 1313"/>
                <a:gd name="T63" fmla="*/ 87 h 705"/>
                <a:gd name="T64" fmla="*/ 1 w 1313"/>
                <a:gd name="T65" fmla="*/ 84 h 705"/>
                <a:gd name="T66" fmla="*/ 1 w 1313"/>
                <a:gd name="T67" fmla="*/ 80 h 705"/>
                <a:gd name="T68" fmla="*/ 2 w 1313"/>
                <a:gd name="T69" fmla="*/ 76 h 705"/>
                <a:gd name="T70" fmla="*/ 2 w 1313"/>
                <a:gd name="T71" fmla="*/ 71 h 705"/>
                <a:gd name="T72" fmla="*/ 2 w 1313"/>
                <a:gd name="T73" fmla="*/ 68 h 705"/>
                <a:gd name="T74" fmla="*/ 2 w 1313"/>
                <a:gd name="T75" fmla="*/ 65 h 705"/>
                <a:gd name="T76" fmla="*/ 3 w 1313"/>
                <a:gd name="T77" fmla="*/ 64 h 705"/>
                <a:gd name="T78" fmla="*/ 16 w 1313"/>
                <a:gd name="T79" fmla="*/ 22 h 705"/>
                <a:gd name="T80" fmla="*/ 17 w 1313"/>
                <a:gd name="T81" fmla="*/ 22 h 705"/>
                <a:gd name="T82" fmla="*/ 19 w 1313"/>
                <a:gd name="T83" fmla="*/ 23 h 705"/>
                <a:gd name="T84" fmla="*/ 22 w 1313"/>
                <a:gd name="T85" fmla="*/ 23 h 705"/>
                <a:gd name="T86" fmla="*/ 26 w 1313"/>
                <a:gd name="T87" fmla="*/ 23 h 705"/>
                <a:gd name="T88" fmla="*/ 30 w 1313"/>
                <a:gd name="T89" fmla="*/ 23 h 705"/>
                <a:gd name="T90" fmla="*/ 33 w 1313"/>
                <a:gd name="T91" fmla="*/ 23 h 705"/>
                <a:gd name="T92" fmla="*/ 36 w 1313"/>
                <a:gd name="T93" fmla="*/ 23 h 705"/>
                <a:gd name="T94" fmla="*/ 37 w 1313"/>
                <a:gd name="T95" fmla="*/ 23 h 705"/>
                <a:gd name="T96" fmla="*/ 39 w 1313"/>
                <a:gd name="T97" fmla="*/ 23 h 705"/>
                <a:gd name="T98" fmla="*/ 41 w 1313"/>
                <a:gd name="T99" fmla="*/ 23 h 705"/>
                <a:gd name="T100" fmla="*/ 45 w 1313"/>
                <a:gd name="T101" fmla="*/ 22 h 705"/>
                <a:gd name="T102" fmla="*/ 48 w 1313"/>
                <a:gd name="T103" fmla="*/ 21 h 705"/>
                <a:gd name="T104" fmla="*/ 52 w 1313"/>
                <a:gd name="T105" fmla="*/ 20 h 705"/>
                <a:gd name="T106" fmla="*/ 55 w 1313"/>
                <a:gd name="T107" fmla="*/ 19 h 705"/>
                <a:gd name="T108" fmla="*/ 57 w 1313"/>
                <a:gd name="T109" fmla="*/ 19 h 705"/>
                <a:gd name="T110" fmla="*/ 58 w 1313"/>
                <a:gd name="T111" fmla="*/ 19 h 705"/>
                <a:gd name="T112" fmla="*/ 59 w 1313"/>
                <a:gd name="T113" fmla="*/ 2 h 7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13"/>
                <a:gd name="T172" fmla="*/ 0 h 705"/>
                <a:gd name="T173" fmla="*/ 1313 w 1313"/>
                <a:gd name="T174" fmla="*/ 705 h 7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13" h="705">
                  <a:moveTo>
                    <a:pt x="469" y="14"/>
                  </a:moveTo>
                  <a:lnTo>
                    <a:pt x="792" y="0"/>
                  </a:lnTo>
                  <a:lnTo>
                    <a:pt x="1113" y="17"/>
                  </a:lnTo>
                  <a:lnTo>
                    <a:pt x="1059" y="211"/>
                  </a:lnTo>
                  <a:lnTo>
                    <a:pt x="1059" y="387"/>
                  </a:lnTo>
                  <a:lnTo>
                    <a:pt x="1287" y="303"/>
                  </a:lnTo>
                  <a:lnTo>
                    <a:pt x="1313" y="460"/>
                  </a:lnTo>
                  <a:lnTo>
                    <a:pt x="1176" y="548"/>
                  </a:lnTo>
                  <a:lnTo>
                    <a:pt x="1055" y="609"/>
                  </a:lnTo>
                  <a:lnTo>
                    <a:pt x="955" y="583"/>
                  </a:lnTo>
                  <a:lnTo>
                    <a:pt x="847" y="467"/>
                  </a:lnTo>
                  <a:lnTo>
                    <a:pt x="767" y="197"/>
                  </a:lnTo>
                  <a:lnTo>
                    <a:pt x="527" y="274"/>
                  </a:lnTo>
                  <a:lnTo>
                    <a:pt x="347" y="329"/>
                  </a:lnTo>
                  <a:lnTo>
                    <a:pt x="345" y="329"/>
                  </a:lnTo>
                  <a:lnTo>
                    <a:pt x="342" y="333"/>
                  </a:lnTo>
                  <a:lnTo>
                    <a:pt x="338" y="340"/>
                  </a:lnTo>
                  <a:lnTo>
                    <a:pt x="331" y="349"/>
                  </a:lnTo>
                  <a:lnTo>
                    <a:pt x="324" y="358"/>
                  </a:lnTo>
                  <a:lnTo>
                    <a:pt x="316" y="370"/>
                  </a:lnTo>
                  <a:lnTo>
                    <a:pt x="308" y="382"/>
                  </a:lnTo>
                  <a:lnTo>
                    <a:pt x="299" y="396"/>
                  </a:lnTo>
                  <a:lnTo>
                    <a:pt x="290" y="408"/>
                  </a:lnTo>
                  <a:lnTo>
                    <a:pt x="282" y="421"/>
                  </a:lnTo>
                  <a:lnTo>
                    <a:pt x="273" y="431"/>
                  </a:lnTo>
                  <a:lnTo>
                    <a:pt x="267" y="444"/>
                  </a:lnTo>
                  <a:lnTo>
                    <a:pt x="260" y="453"/>
                  </a:lnTo>
                  <a:lnTo>
                    <a:pt x="255" y="460"/>
                  </a:lnTo>
                  <a:lnTo>
                    <a:pt x="252" y="467"/>
                  </a:lnTo>
                  <a:lnTo>
                    <a:pt x="252" y="471"/>
                  </a:lnTo>
                  <a:lnTo>
                    <a:pt x="250" y="474"/>
                  </a:lnTo>
                  <a:lnTo>
                    <a:pt x="249" y="480"/>
                  </a:lnTo>
                  <a:lnTo>
                    <a:pt x="247" y="491"/>
                  </a:lnTo>
                  <a:lnTo>
                    <a:pt x="246" y="505"/>
                  </a:lnTo>
                  <a:lnTo>
                    <a:pt x="244" y="520"/>
                  </a:lnTo>
                  <a:lnTo>
                    <a:pt x="241" y="535"/>
                  </a:lnTo>
                  <a:lnTo>
                    <a:pt x="240" y="554"/>
                  </a:lnTo>
                  <a:lnTo>
                    <a:pt x="238" y="572"/>
                  </a:lnTo>
                  <a:lnTo>
                    <a:pt x="235" y="589"/>
                  </a:lnTo>
                  <a:lnTo>
                    <a:pt x="234" y="607"/>
                  </a:lnTo>
                  <a:lnTo>
                    <a:pt x="232" y="622"/>
                  </a:lnTo>
                  <a:lnTo>
                    <a:pt x="230" y="638"/>
                  </a:lnTo>
                  <a:lnTo>
                    <a:pt x="229" y="648"/>
                  </a:lnTo>
                  <a:lnTo>
                    <a:pt x="227" y="659"/>
                  </a:lnTo>
                  <a:lnTo>
                    <a:pt x="227" y="665"/>
                  </a:lnTo>
                  <a:lnTo>
                    <a:pt x="227" y="667"/>
                  </a:lnTo>
                  <a:lnTo>
                    <a:pt x="224" y="667"/>
                  </a:lnTo>
                  <a:lnTo>
                    <a:pt x="217" y="668"/>
                  </a:lnTo>
                  <a:lnTo>
                    <a:pt x="206" y="671"/>
                  </a:lnTo>
                  <a:lnTo>
                    <a:pt x="192" y="674"/>
                  </a:lnTo>
                  <a:lnTo>
                    <a:pt x="174" y="678"/>
                  </a:lnTo>
                  <a:lnTo>
                    <a:pt x="154" y="682"/>
                  </a:lnTo>
                  <a:lnTo>
                    <a:pt x="134" y="685"/>
                  </a:lnTo>
                  <a:lnTo>
                    <a:pt x="114" y="690"/>
                  </a:lnTo>
                  <a:lnTo>
                    <a:pt x="93" y="693"/>
                  </a:lnTo>
                  <a:lnTo>
                    <a:pt x="71" y="696"/>
                  </a:lnTo>
                  <a:lnTo>
                    <a:pt x="52" y="699"/>
                  </a:lnTo>
                  <a:lnTo>
                    <a:pt x="36" y="702"/>
                  </a:lnTo>
                  <a:lnTo>
                    <a:pt x="19" y="704"/>
                  </a:lnTo>
                  <a:lnTo>
                    <a:pt x="9" y="705"/>
                  </a:lnTo>
                  <a:lnTo>
                    <a:pt x="3" y="704"/>
                  </a:lnTo>
                  <a:lnTo>
                    <a:pt x="0" y="704"/>
                  </a:lnTo>
                  <a:lnTo>
                    <a:pt x="0" y="699"/>
                  </a:lnTo>
                  <a:lnTo>
                    <a:pt x="0" y="691"/>
                  </a:lnTo>
                  <a:lnTo>
                    <a:pt x="1" y="681"/>
                  </a:lnTo>
                  <a:lnTo>
                    <a:pt x="3" y="668"/>
                  </a:lnTo>
                  <a:lnTo>
                    <a:pt x="3" y="652"/>
                  </a:lnTo>
                  <a:lnTo>
                    <a:pt x="4" y="636"/>
                  </a:lnTo>
                  <a:lnTo>
                    <a:pt x="6" y="619"/>
                  </a:lnTo>
                  <a:lnTo>
                    <a:pt x="9" y="601"/>
                  </a:lnTo>
                  <a:lnTo>
                    <a:pt x="10" y="583"/>
                  </a:lnTo>
                  <a:lnTo>
                    <a:pt x="12" y="567"/>
                  </a:lnTo>
                  <a:lnTo>
                    <a:pt x="13" y="551"/>
                  </a:lnTo>
                  <a:lnTo>
                    <a:pt x="15" y="537"/>
                  </a:lnTo>
                  <a:lnTo>
                    <a:pt x="15" y="526"/>
                  </a:lnTo>
                  <a:lnTo>
                    <a:pt x="16" y="517"/>
                  </a:lnTo>
                  <a:lnTo>
                    <a:pt x="16" y="511"/>
                  </a:lnTo>
                  <a:lnTo>
                    <a:pt x="18" y="509"/>
                  </a:lnTo>
                  <a:lnTo>
                    <a:pt x="42" y="295"/>
                  </a:lnTo>
                  <a:lnTo>
                    <a:pt x="123" y="176"/>
                  </a:lnTo>
                  <a:lnTo>
                    <a:pt x="125" y="176"/>
                  </a:lnTo>
                  <a:lnTo>
                    <a:pt x="130" y="176"/>
                  </a:lnTo>
                  <a:lnTo>
                    <a:pt x="137" y="176"/>
                  </a:lnTo>
                  <a:lnTo>
                    <a:pt x="146" y="177"/>
                  </a:lnTo>
                  <a:lnTo>
                    <a:pt x="159" y="177"/>
                  </a:lnTo>
                  <a:lnTo>
                    <a:pt x="172" y="177"/>
                  </a:lnTo>
                  <a:lnTo>
                    <a:pt x="188" y="179"/>
                  </a:lnTo>
                  <a:lnTo>
                    <a:pt x="203" y="179"/>
                  </a:lnTo>
                  <a:lnTo>
                    <a:pt x="218" y="179"/>
                  </a:lnTo>
                  <a:lnTo>
                    <a:pt x="234" y="181"/>
                  </a:lnTo>
                  <a:lnTo>
                    <a:pt x="247" y="181"/>
                  </a:lnTo>
                  <a:lnTo>
                    <a:pt x="261" y="182"/>
                  </a:lnTo>
                  <a:lnTo>
                    <a:pt x="272" y="182"/>
                  </a:lnTo>
                  <a:lnTo>
                    <a:pt x="282" y="182"/>
                  </a:lnTo>
                  <a:lnTo>
                    <a:pt x="290" y="182"/>
                  </a:lnTo>
                  <a:lnTo>
                    <a:pt x="295" y="184"/>
                  </a:lnTo>
                  <a:lnTo>
                    <a:pt x="299" y="182"/>
                  </a:lnTo>
                  <a:lnTo>
                    <a:pt x="307" y="181"/>
                  </a:lnTo>
                  <a:lnTo>
                    <a:pt x="316" y="179"/>
                  </a:lnTo>
                  <a:lnTo>
                    <a:pt x="328" y="177"/>
                  </a:lnTo>
                  <a:lnTo>
                    <a:pt x="341" y="173"/>
                  </a:lnTo>
                  <a:lnTo>
                    <a:pt x="353" y="170"/>
                  </a:lnTo>
                  <a:lnTo>
                    <a:pt x="368" y="167"/>
                  </a:lnTo>
                  <a:lnTo>
                    <a:pt x="383" y="164"/>
                  </a:lnTo>
                  <a:lnTo>
                    <a:pt x="396" y="161"/>
                  </a:lnTo>
                  <a:lnTo>
                    <a:pt x="409" y="158"/>
                  </a:lnTo>
                  <a:lnTo>
                    <a:pt x="422" y="153"/>
                  </a:lnTo>
                  <a:lnTo>
                    <a:pt x="434" y="151"/>
                  </a:lnTo>
                  <a:lnTo>
                    <a:pt x="443" y="150"/>
                  </a:lnTo>
                  <a:lnTo>
                    <a:pt x="449" y="147"/>
                  </a:lnTo>
                  <a:lnTo>
                    <a:pt x="454" y="147"/>
                  </a:lnTo>
                  <a:lnTo>
                    <a:pt x="457" y="147"/>
                  </a:lnTo>
                  <a:lnTo>
                    <a:pt x="489" y="109"/>
                  </a:lnTo>
                  <a:lnTo>
                    <a:pt x="469" y="14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42" name="Freeform 19"/>
            <p:cNvSpPr>
              <a:spLocks/>
            </p:cNvSpPr>
            <p:nvPr/>
          </p:nvSpPr>
          <p:spPr bwMode="auto">
            <a:xfrm>
              <a:off x="1287" y="1429"/>
              <a:ext cx="421" cy="318"/>
            </a:xfrm>
            <a:custGeom>
              <a:avLst/>
              <a:gdLst>
                <a:gd name="T0" fmla="*/ 0 w 843"/>
                <a:gd name="T1" fmla="*/ 23 h 636"/>
                <a:gd name="T2" fmla="*/ 15 w 843"/>
                <a:gd name="T3" fmla="*/ 5 h 636"/>
                <a:gd name="T4" fmla="*/ 15 w 843"/>
                <a:gd name="T5" fmla="*/ 5 h 636"/>
                <a:gd name="T6" fmla="*/ 15 w 843"/>
                <a:gd name="T7" fmla="*/ 5 h 636"/>
                <a:gd name="T8" fmla="*/ 16 w 843"/>
                <a:gd name="T9" fmla="*/ 4 h 636"/>
                <a:gd name="T10" fmla="*/ 16 w 843"/>
                <a:gd name="T11" fmla="*/ 4 h 636"/>
                <a:gd name="T12" fmla="*/ 17 w 843"/>
                <a:gd name="T13" fmla="*/ 4 h 636"/>
                <a:gd name="T14" fmla="*/ 18 w 843"/>
                <a:gd name="T15" fmla="*/ 3 h 636"/>
                <a:gd name="T16" fmla="*/ 19 w 843"/>
                <a:gd name="T17" fmla="*/ 3 h 636"/>
                <a:gd name="T18" fmla="*/ 20 w 843"/>
                <a:gd name="T19" fmla="*/ 3 h 636"/>
                <a:gd name="T20" fmla="*/ 21 w 843"/>
                <a:gd name="T21" fmla="*/ 2 h 636"/>
                <a:gd name="T22" fmla="*/ 22 w 843"/>
                <a:gd name="T23" fmla="*/ 2 h 636"/>
                <a:gd name="T24" fmla="*/ 23 w 843"/>
                <a:gd name="T25" fmla="*/ 1 h 636"/>
                <a:gd name="T26" fmla="*/ 24 w 843"/>
                <a:gd name="T27" fmla="*/ 1 h 636"/>
                <a:gd name="T28" fmla="*/ 25 w 843"/>
                <a:gd name="T29" fmla="*/ 1 h 636"/>
                <a:gd name="T30" fmla="*/ 26 w 843"/>
                <a:gd name="T31" fmla="*/ 1 h 636"/>
                <a:gd name="T32" fmla="*/ 26 w 843"/>
                <a:gd name="T33" fmla="*/ 0 h 636"/>
                <a:gd name="T34" fmla="*/ 27 w 843"/>
                <a:gd name="T35" fmla="*/ 0 h 636"/>
                <a:gd name="T36" fmla="*/ 27 w 843"/>
                <a:gd name="T37" fmla="*/ 0 h 636"/>
                <a:gd name="T38" fmla="*/ 28 w 843"/>
                <a:gd name="T39" fmla="*/ 1 h 636"/>
                <a:gd name="T40" fmla="*/ 29 w 843"/>
                <a:gd name="T41" fmla="*/ 1 h 636"/>
                <a:gd name="T42" fmla="*/ 30 w 843"/>
                <a:gd name="T43" fmla="*/ 2 h 636"/>
                <a:gd name="T44" fmla="*/ 31 w 843"/>
                <a:gd name="T45" fmla="*/ 2 h 636"/>
                <a:gd name="T46" fmla="*/ 33 w 843"/>
                <a:gd name="T47" fmla="*/ 3 h 636"/>
                <a:gd name="T48" fmla="*/ 34 w 843"/>
                <a:gd name="T49" fmla="*/ 3 h 636"/>
                <a:gd name="T50" fmla="*/ 36 w 843"/>
                <a:gd name="T51" fmla="*/ 4 h 636"/>
                <a:gd name="T52" fmla="*/ 37 w 843"/>
                <a:gd name="T53" fmla="*/ 5 h 636"/>
                <a:gd name="T54" fmla="*/ 39 w 843"/>
                <a:gd name="T55" fmla="*/ 6 h 636"/>
                <a:gd name="T56" fmla="*/ 40 w 843"/>
                <a:gd name="T57" fmla="*/ 6 h 636"/>
                <a:gd name="T58" fmla="*/ 41 w 843"/>
                <a:gd name="T59" fmla="*/ 7 h 636"/>
                <a:gd name="T60" fmla="*/ 42 w 843"/>
                <a:gd name="T61" fmla="*/ 7 h 636"/>
                <a:gd name="T62" fmla="*/ 43 w 843"/>
                <a:gd name="T63" fmla="*/ 8 h 636"/>
                <a:gd name="T64" fmla="*/ 43 w 843"/>
                <a:gd name="T65" fmla="*/ 8 h 636"/>
                <a:gd name="T66" fmla="*/ 44 w 843"/>
                <a:gd name="T67" fmla="*/ 8 h 636"/>
                <a:gd name="T68" fmla="*/ 55 w 843"/>
                <a:gd name="T69" fmla="*/ 11 h 636"/>
                <a:gd name="T70" fmla="*/ 77 w 843"/>
                <a:gd name="T71" fmla="*/ 24 h 636"/>
                <a:gd name="T72" fmla="*/ 92 w 843"/>
                <a:gd name="T73" fmla="*/ 36 h 636"/>
                <a:gd name="T74" fmla="*/ 102 w 843"/>
                <a:gd name="T75" fmla="*/ 59 h 636"/>
                <a:gd name="T76" fmla="*/ 105 w 843"/>
                <a:gd name="T77" fmla="*/ 78 h 636"/>
                <a:gd name="T78" fmla="*/ 65 w 843"/>
                <a:gd name="T79" fmla="*/ 77 h 636"/>
                <a:gd name="T80" fmla="*/ 29 w 843"/>
                <a:gd name="T81" fmla="*/ 80 h 636"/>
                <a:gd name="T82" fmla="*/ 26 w 843"/>
                <a:gd name="T83" fmla="*/ 63 h 636"/>
                <a:gd name="T84" fmla="*/ 0 w 843"/>
                <a:gd name="T85" fmla="*/ 30 h 636"/>
                <a:gd name="T86" fmla="*/ 0 w 843"/>
                <a:gd name="T87" fmla="*/ 23 h 636"/>
                <a:gd name="T88" fmla="*/ 0 w 843"/>
                <a:gd name="T89" fmla="*/ 23 h 6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3"/>
                <a:gd name="T136" fmla="*/ 0 h 636"/>
                <a:gd name="T137" fmla="*/ 843 w 843"/>
                <a:gd name="T138" fmla="*/ 636 h 6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3" h="636">
                  <a:moveTo>
                    <a:pt x="0" y="183"/>
                  </a:moveTo>
                  <a:lnTo>
                    <a:pt x="121" y="36"/>
                  </a:lnTo>
                  <a:lnTo>
                    <a:pt x="124" y="35"/>
                  </a:lnTo>
                  <a:lnTo>
                    <a:pt x="129" y="32"/>
                  </a:lnTo>
                  <a:lnTo>
                    <a:pt x="135" y="30"/>
                  </a:lnTo>
                  <a:lnTo>
                    <a:pt x="141" y="27"/>
                  </a:lnTo>
                  <a:lnTo>
                    <a:pt x="147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2" y="15"/>
                  </a:lnTo>
                  <a:lnTo>
                    <a:pt x="181" y="10"/>
                  </a:lnTo>
                  <a:lnTo>
                    <a:pt x="188" y="7"/>
                  </a:lnTo>
                  <a:lnTo>
                    <a:pt x="196" y="6"/>
                  </a:lnTo>
                  <a:lnTo>
                    <a:pt x="201" y="3"/>
                  </a:lnTo>
                  <a:lnTo>
                    <a:pt x="208" y="1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5" y="3"/>
                  </a:lnTo>
                  <a:lnTo>
                    <a:pt x="233" y="4"/>
                  </a:lnTo>
                  <a:lnTo>
                    <a:pt x="243" y="9"/>
                  </a:lnTo>
                  <a:lnTo>
                    <a:pt x="253" y="13"/>
                  </a:lnTo>
                  <a:lnTo>
                    <a:pt x="265" y="18"/>
                  </a:lnTo>
                  <a:lnTo>
                    <a:pt x="277" y="24"/>
                  </a:lnTo>
                  <a:lnTo>
                    <a:pt x="289" y="30"/>
                  </a:lnTo>
                  <a:lnTo>
                    <a:pt x="300" y="35"/>
                  </a:lnTo>
                  <a:lnTo>
                    <a:pt x="312" y="41"/>
                  </a:lnTo>
                  <a:lnTo>
                    <a:pt x="323" y="46"/>
                  </a:lnTo>
                  <a:lnTo>
                    <a:pt x="334" y="50"/>
                  </a:lnTo>
                  <a:lnTo>
                    <a:pt x="341" y="55"/>
                  </a:lnTo>
                  <a:lnTo>
                    <a:pt x="347" y="58"/>
                  </a:lnTo>
                  <a:lnTo>
                    <a:pt x="351" y="59"/>
                  </a:lnTo>
                  <a:lnTo>
                    <a:pt x="352" y="61"/>
                  </a:lnTo>
                  <a:lnTo>
                    <a:pt x="447" y="85"/>
                  </a:lnTo>
                  <a:lnTo>
                    <a:pt x="621" y="186"/>
                  </a:lnTo>
                  <a:lnTo>
                    <a:pt x="740" y="286"/>
                  </a:lnTo>
                  <a:lnTo>
                    <a:pt x="823" y="468"/>
                  </a:lnTo>
                  <a:lnTo>
                    <a:pt x="843" y="622"/>
                  </a:lnTo>
                  <a:lnTo>
                    <a:pt x="523" y="614"/>
                  </a:lnTo>
                  <a:lnTo>
                    <a:pt x="233" y="636"/>
                  </a:lnTo>
                  <a:lnTo>
                    <a:pt x="213" y="497"/>
                  </a:lnTo>
                  <a:lnTo>
                    <a:pt x="0" y="24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43" name="Freeform 20"/>
            <p:cNvSpPr>
              <a:spLocks/>
            </p:cNvSpPr>
            <p:nvPr/>
          </p:nvSpPr>
          <p:spPr bwMode="auto">
            <a:xfrm>
              <a:off x="1586" y="1739"/>
              <a:ext cx="128" cy="97"/>
            </a:xfrm>
            <a:custGeom>
              <a:avLst/>
              <a:gdLst>
                <a:gd name="T0" fmla="*/ 0 w 255"/>
                <a:gd name="T1" fmla="*/ 0 h 194"/>
                <a:gd name="T2" fmla="*/ 10 w 255"/>
                <a:gd name="T3" fmla="*/ 0 h 194"/>
                <a:gd name="T4" fmla="*/ 15 w 255"/>
                <a:gd name="T5" fmla="*/ 13 h 194"/>
                <a:gd name="T6" fmla="*/ 32 w 255"/>
                <a:gd name="T7" fmla="*/ 16 h 194"/>
                <a:gd name="T8" fmla="*/ 28 w 255"/>
                <a:gd name="T9" fmla="*/ 25 h 194"/>
                <a:gd name="T10" fmla="*/ 11 w 255"/>
                <a:gd name="T11" fmla="*/ 21 h 194"/>
                <a:gd name="T12" fmla="*/ 4 w 255"/>
                <a:gd name="T13" fmla="*/ 12 h 194"/>
                <a:gd name="T14" fmla="*/ 0 w 255"/>
                <a:gd name="T15" fmla="*/ 0 h 194"/>
                <a:gd name="T16" fmla="*/ 0 w 255"/>
                <a:gd name="T17" fmla="*/ 0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5"/>
                <a:gd name="T28" fmla="*/ 0 h 194"/>
                <a:gd name="T29" fmla="*/ 255 w 255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5" h="194">
                  <a:moveTo>
                    <a:pt x="0" y="0"/>
                  </a:moveTo>
                  <a:lnTo>
                    <a:pt x="76" y="0"/>
                  </a:lnTo>
                  <a:lnTo>
                    <a:pt x="118" y="99"/>
                  </a:lnTo>
                  <a:lnTo>
                    <a:pt x="255" y="127"/>
                  </a:lnTo>
                  <a:lnTo>
                    <a:pt x="220" y="194"/>
                  </a:lnTo>
                  <a:lnTo>
                    <a:pt x="82" y="164"/>
                  </a:lnTo>
                  <a:lnTo>
                    <a:pt x="29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44" name="Freeform 21"/>
            <p:cNvSpPr>
              <a:spLocks/>
            </p:cNvSpPr>
            <p:nvPr/>
          </p:nvSpPr>
          <p:spPr bwMode="auto">
            <a:xfrm>
              <a:off x="1807" y="1850"/>
              <a:ext cx="133" cy="225"/>
            </a:xfrm>
            <a:custGeom>
              <a:avLst/>
              <a:gdLst>
                <a:gd name="T0" fmla="*/ 0 w 268"/>
                <a:gd name="T1" fmla="*/ 11 h 449"/>
                <a:gd name="T2" fmla="*/ 25 w 268"/>
                <a:gd name="T3" fmla="*/ 0 h 449"/>
                <a:gd name="T4" fmla="*/ 31 w 268"/>
                <a:gd name="T5" fmla="*/ 17 h 449"/>
                <a:gd name="T6" fmla="*/ 33 w 268"/>
                <a:gd name="T7" fmla="*/ 42 h 449"/>
                <a:gd name="T8" fmla="*/ 32 w 268"/>
                <a:gd name="T9" fmla="*/ 53 h 449"/>
                <a:gd name="T10" fmla="*/ 26 w 268"/>
                <a:gd name="T11" fmla="*/ 56 h 449"/>
                <a:gd name="T12" fmla="*/ 21 w 268"/>
                <a:gd name="T13" fmla="*/ 46 h 449"/>
                <a:gd name="T14" fmla="*/ 17 w 268"/>
                <a:gd name="T15" fmla="*/ 57 h 449"/>
                <a:gd name="T16" fmla="*/ 12 w 268"/>
                <a:gd name="T17" fmla="*/ 55 h 449"/>
                <a:gd name="T18" fmla="*/ 14 w 268"/>
                <a:gd name="T19" fmla="*/ 24 h 449"/>
                <a:gd name="T20" fmla="*/ 1 w 268"/>
                <a:gd name="T21" fmla="*/ 31 h 449"/>
                <a:gd name="T22" fmla="*/ 0 w 268"/>
                <a:gd name="T23" fmla="*/ 11 h 449"/>
                <a:gd name="T24" fmla="*/ 0 w 268"/>
                <a:gd name="T25" fmla="*/ 11 h 4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8"/>
                <a:gd name="T40" fmla="*/ 0 h 449"/>
                <a:gd name="T41" fmla="*/ 268 w 268"/>
                <a:gd name="T42" fmla="*/ 449 h 4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8" h="449">
                  <a:moveTo>
                    <a:pt x="0" y="84"/>
                  </a:moveTo>
                  <a:lnTo>
                    <a:pt x="204" y="0"/>
                  </a:lnTo>
                  <a:lnTo>
                    <a:pt x="249" y="131"/>
                  </a:lnTo>
                  <a:lnTo>
                    <a:pt x="268" y="336"/>
                  </a:lnTo>
                  <a:lnTo>
                    <a:pt x="260" y="419"/>
                  </a:lnTo>
                  <a:lnTo>
                    <a:pt x="210" y="443"/>
                  </a:lnTo>
                  <a:lnTo>
                    <a:pt x="171" y="365"/>
                  </a:lnTo>
                  <a:lnTo>
                    <a:pt x="138" y="449"/>
                  </a:lnTo>
                  <a:lnTo>
                    <a:pt x="103" y="439"/>
                  </a:lnTo>
                  <a:lnTo>
                    <a:pt x="118" y="191"/>
                  </a:lnTo>
                  <a:lnTo>
                    <a:pt x="15" y="24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45" name="Freeform 22"/>
            <p:cNvSpPr>
              <a:spLocks/>
            </p:cNvSpPr>
            <p:nvPr/>
          </p:nvSpPr>
          <p:spPr bwMode="auto">
            <a:xfrm>
              <a:off x="1182" y="1571"/>
              <a:ext cx="109" cy="99"/>
            </a:xfrm>
            <a:custGeom>
              <a:avLst/>
              <a:gdLst>
                <a:gd name="T0" fmla="*/ 20 w 218"/>
                <a:gd name="T1" fmla="*/ 3 h 198"/>
                <a:gd name="T2" fmla="*/ 20 w 218"/>
                <a:gd name="T3" fmla="*/ 4 h 198"/>
                <a:gd name="T4" fmla="*/ 18 w 218"/>
                <a:gd name="T5" fmla="*/ 5 h 198"/>
                <a:gd name="T6" fmla="*/ 15 w 218"/>
                <a:gd name="T7" fmla="*/ 7 h 198"/>
                <a:gd name="T8" fmla="*/ 13 w 218"/>
                <a:gd name="T9" fmla="*/ 9 h 198"/>
                <a:gd name="T10" fmla="*/ 10 w 218"/>
                <a:gd name="T11" fmla="*/ 11 h 198"/>
                <a:gd name="T12" fmla="*/ 8 w 218"/>
                <a:gd name="T13" fmla="*/ 13 h 198"/>
                <a:gd name="T14" fmla="*/ 6 w 218"/>
                <a:gd name="T15" fmla="*/ 15 h 198"/>
                <a:gd name="T16" fmla="*/ 5 w 218"/>
                <a:gd name="T17" fmla="*/ 16 h 198"/>
                <a:gd name="T18" fmla="*/ 6 w 218"/>
                <a:gd name="T19" fmla="*/ 16 h 198"/>
                <a:gd name="T20" fmla="*/ 7 w 218"/>
                <a:gd name="T21" fmla="*/ 16 h 198"/>
                <a:gd name="T22" fmla="*/ 10 w 218"/>
                <a:gd name="T23" fmla="*/ 16 h 198"/>
                <a:gd name="T24" fmla="*/ 12 w 218"/>
                <a:gd name="T25" fmla="*/ 16 h 198"/>
                <a:gd name="T26" fmla="*/ 15 w 218"/>
                <a:gd name="T27" fmla="*/ 17 h 198"/>
                <a:gd name="T28" fmla="*/ 18 w 218"/>
                <a:gd name="T29" fmla="*/ 18 h 198"/>
                <a:gd name="T30" fmla="*/ 22 w 218"/>
                <a:gd name="T31" fmla="*/ 19 h 198"/>
                <a:gd name="T32" fmla="*/ 23 w 218"/>
                <a:gd name="T33" fmla="*/ 20 h 198"/>
                <a:gd name="T34" fmla="*/ 23 w 218"/>
                <a:gd name="T35" fmla="*/ 19 h 198"/>
                <a:gd name="T36" fmla="*/ 23 w 218"/>
                <a:gd name="T37" fmla="*/ 17 h 198"/>
                <a:gd name="T38" fmla="*/ 23 w 218"/>
                <a:gd name="T39" fmla="*/ 15 h 198"/>
                <a:gd name="T40" fmla="*/ 23 w 218"/>
                <a:gd name="T41" fmla="*/ 13 h 198"/>
                <a:gd name="T42" fmla="*/ 23 w 218"/>
                <a:gd name="T43" fmla="*/ 10 h 198"/>
                <a:gd name="T44" fmla="*/ 23 w 218"/>
                <a:gd name="T45" fmla="*/ 8 h 198"/>
                <a:gd name="T46" fmla="*/ 24 w 218"/>
                <a:gd name="T47" fmla="*/ 6 h 198"/>
                <a:gd name="T48" fmla="*/ 28 w 218"/>
                <a:gd name="T49" fmla="*/ 8 h 198"/>
                <a:gd name="T50" fmla="*/ 28 w 218"/>
                <a:gd name="T51" fmla="*/ 8 h 198"/>
                <a:gd name="T52" fmla="*/ 27 w 218"/>
                <a:gd name="T53" fmla="*/ 9 h 198"/>
                <a:gd name="T54" fmla="*/ 27 w 218"/>
                <a:gd name="T55" fmla="*/ 11 h 198"/>
                <a:gd name="T56" fmla="*/ 27 w 218"/>
                <a:gd name="T57" fmla="*/ 13 h 198"/>
                <a:gd name="T58" fmla="*/ 26 w 218"/>
                <a:gd name="T59" fmla="*/ 15 h 198"/>
                <a:gd name="T60" fmla="*/ 27 w 218"/>
                <a:gd name="T61" fmla="*/ 18 h 198"/>
                <a:gd name="T62" fmla="*/ 27 w 218"/>
                <a:gd name="T63" fmla="*/ 20 h 198"/>
                <a:gd name="T64" fmla="*/ 28 w 218"/>
                <a:gd name="T65" fmla="*/ 24 h 198"/>
                <a:gd name="T66" fmla="*/ 24 w 218"/>
                <a:gd name="T67" fmla="*/ 25 h 198"/>
                <a:gd name="T68" fmla="*/ 24 w 218"/>
                <a:gd name="T69" fmla="*/ 24 h 198"/>
                <a:gd name="T70" fmla="*/ 22 w 218"/>
                <a:gd name="T71" fmla="*/ 24 h 198"/>
                <a:gd name="T72" fmla="*/ 20 w 218"/>
                <a:gd name="T73" fmla="*/ 23 h 198"/>
                <a:gd name="T74" fmla="*/ 16 w 218"/>
                <a:gd name="T75" fmla="*/ 22 h 198"/>
                <a:gd name="T76" fmla="*/ 12 w 218"/>
                <a:gd name="T77" fmla="*/ 21 h 198"/>
                <a:gd name="T78" fmla="*/ 5 w 218"/>
                <a:gd name="T79" fmla="*/ 20 h 198"/>
                <a:gd name="T80" fmla="*/ 0 w 218"/>
                <a:gd name="T81" fmla="*/ 15 h 198"/>
                <a:gd name="T82" fmla="*/ 1 w 218"/>
                <a:gd name="T83" fmla="*/ 15 h 198"/>
                <a:gd name="T84" fmla="*/ 2 w 218"/>
                <a:gd name="T85" fmla="*/ 13 h 198"/>
                <a:gd name="T86" fmla="*/ 4 w 218"/>
                <a:gd name="T87" fmla="*/ 11 h 198"/>
                <a:gd name="T88" fmla="*/ 7 w 218"/>
                <a:gd name="T89" fmla="*/ 9 h 198"/>
                <a:gd name="T90" fmla="*/ 10 w 218"/>
                <a:gd name="T91" fmla="*/ 6 h 198"/>
                <a:gd name="T92" fmla="*/ 13 w 218"/>
                <a:gd name="T93" fmla="*/ 4 h 198"/>
                <a:gd name="T94" fmla="*/ 16 w 218"/>
                <a:gd name="T95" fmla="*/ 2 h 198"/>
                <a:gd name="T96" fmla="*/ 19 w 218"/>
                <a:gd name="T97" fmla="*/ 0 h 198"/>
                <a:gd name="T98" fmla="*/ 21 w 218"/>
                <a:gd name="T99" fmla="*/ 3 h 1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"/>
                <a:gd name="T151" fmla="*/ 0 h 198"/>
                <a:gd name="T152" fmla="*/ 218 w 218"/>
                <a:gd name="T153" fmla="*/ 198 h 1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" h="198">
                  <a:moveTo>
                    <a:pt x="162" y="19"/>
                  </a:moveTo>
                  <a:lnTo>
                    <a:pt x="160" y="19"/>
                  </a:lnTo>
                  <a:lnTo>
                    <a:pt x="157" y="23"/>
                  </a:lnTo>
                  <a:lnTo>
                    <a:pt x="153" y="26"/>
                  </a:lnTo>
                  <a:lnTo>
                    <a:pt x="147" y="32"/>
                  </a:lnTo>
                  <a:lnTo>
                    <a:pt x="137" y="36"/>
                  </a:lnTo>
                  <a:lnTo>
                    <a:pt x="128" y="44"/>
                  </a:lnTo>
                  <a:lnTo>
                    <a:pt x="119" y="50"/>
                  </a:lnTo>
                  <a:lnTo>
                    <a:pt x="108" y="58"/>
                  </a:lnTo>
                  <a:lnTo>
                    <a:pt x="98" y="65"/>
                  </a:lnTo>
                  <a:lnTo>
                    <a:pt x="87" y="75"/>
                  </a:lnTo>
                  <a:lnTo>
                    <a:pt x="76" y="82"/>
                  </a:lnTo>
                  <a:lnTo>
                    <a:pt x="67" y="91"/>
                  </a:lnTo>
                  <a:lnTo>
                    <a:pt x="59" y="99"/>
                  </a:lnTo>
                  <a:lnTo>
                    <a:pt x="52" y="108"/>
                  </a:lnTo>
                  <a:lnTo>
                    <a:pt x="44" y="114"/>
                  </a:lnTo>
                  <a:lnTo>
                    <a:pt x="41" y="122"/>
                  </a:lnTo>
                  <a:lnTo>
                    <a:pt x="40" y="122"/>
                  </a:lnTo>
                  <a:lnTo>
                    <a:pt x="43" y="123"/>
                  </a:lnTo>
                  <a:lnTo>
                    <a:pt x="46" y="123"/>
                  </a:lnTo>
                  <a:lnTo>
                    <a:pt x="50" y="123"/>
                  </a:lnTo>
                  <a:lnTo>
                    <a:pt x="56" y="123"/>
                  </a:lnTo>
                  <a:lnTo>
                    <a:pt x="64" y="125"/>
                  </a:lnTo>
                  <a:lnTo>
                    <a:pt x="73" y="125"/>
                  </a:lnTo>
                  <a:lnTo>
                    <a:pt x="84" y="127"/>
                  </a:lnTo>
                  <a:lnTo>
                    <a:pt x="95" y="128"/>
                  </a:lnTo>
                  <a:lnTo>
                    <a:pt x="107" y="130"/>
                  </a:lnTo>
                  <a:lnTo>
                    <a:pt x="118" y="133"/>
                  </a:lnTo>
                  <a:lnTo>
                    <a:pt x="131" y="136"/>
                  </a:lnTo>
                  <a:lnTo>
                    <a:pt x="144" y="140"/>
                  </a:lnTo>
                  <a:lnTo>
                    <a:pt x="157" y="145"/>
                  </a:lnTo>
                  <a:lnTo>
                    <a:pt x="170" y="151"/>
                  </a:lnTo>
                  <a:lnTo>
                    <a:pt x="183" y="159"/>
                  </a:lnTo>
                  <a:lnTo>
                    <a:pt x="183" y="157"/>
                  </a:lnTo>
                  <a:lnTo>
                    <a:pt x="183" y="154"/>
                  </a:lnTo>
                  <a:lnTo>
                    <a:pt x="182" y="149"/>
                  </a:lnTo>
                  <a:lnTo>
                    <a:pt x="182" y="143"/>
                  </a:lnTo>
                  <a:lnTo>
                    <a:pt x="182" y="136"/>
                  </a:lnTo>
                  <a:lnTo>
                    <a:pt x="180" y="127"/>
                  </a:lnTo>
                  <a:lnTo>
                    <a:pt x="180" y="117"/>
                  </a:lnTo>
                  <a:lnTo>
                    <a:pt x="180" y="108"/>
                  </a:lnTo>
                  <a:lnTo>
                    <a:pt x="180" y="99"/>
                  </a:lnTo>
                  <a:lnTo>
                    <a:pt x="180" y="88"/>
                  </a:lnTo>
                  <a:lnTo>
                    <a:pt x="180" y="78"/>
                  </a:lnTo>
                  <a:lnTo>
                    <a:pt x="182" y="68"/>
                  </a:lnTo>
                  <a:lnTo>
                    <a:pt x="182" y="59"/>
                  </a:lnTo>
                  <a:lnTo>
                    <a:pt x="183" y="52"/>
                  </a:lnTo>
                  <a:lnTo>
                    <a:pt x="185" y="44"/>
                  </a:lnTo>
                  <a:lnTo>
                    <a:pt x="188" y="38"/>
                  </a:lnTo>
                  <a:lnTo>
                    <a:pt x="218" y="61"/>
                  </a:lnTo>
                  <a:lnTo>
                    <a:pt x="217" y="61"/>
                  </a:lnTo>
                  <a:lnTo>
                    <a:pt x="217" y="62"/>
                  </a:lnTo>
                  <a:lnTo>
                    <a:pt x="215" y="65"/>
                  </a:lnTo>
                  <a:lnTo>
                    <a:pt x="214" y="70"/>
                  </a:lnTo>
                  <a:lnTo>
                    <a:pt x="212" y="75"/>
                  </a:lnTo>
                  <a:lnTo>
                    <a:pt x="211" y="82"/>
                  </a:lnTo>
                  <a:lnTo>
                    <a:pt x="209" y="88"/>
                  </a:lnTo>
                  <a:lnTo>
                    <a:pt x="209" y="97"/>
                  </a:lnTo>
                  <a:lnTo>
                    <a:pt x="209" y="107"/>
                  </a:lnTo>
                  <a:lnTo>
                    <a:pt x="208" y="116"/>
                  </a:lnTo>
                  <a:lnTo>
                    <a:pt x="208" y="127"/>
                  </a:lnTo>
                  <a:lnTo>
                    <a:pt x="209" y="137"/>
                  </a:lnTo>
                  <a:lnTo>
                    <a:pt x="209" y="148"/>
                  </a:lnTo>
                  <a:lnTo>
                    <a:pt x="211" y="160"/>
                  </a:lnTo>
                  <a:lnTo>
                    <a:pt x="214" y="171"/>
                  </a:lnTo>
                  <a:lnTo>
                    <a:pt x="218" y="185"/>
                  </a:lnTo>
                  <a:lnTo>
                    <a:pt x="192" y="198"/>
                  </a:lnTo>
                  <a:lnTo>
                    <a:pt x="191" y="197"/>
                  </a:lnTo>
                  <a:lnTo>
                    <a:pt x="188" y="194"/>
                  </a:lnTo>
                  <a:lnTo>
                    <a:pt x="185" y="191"/>
                  </a:lnTo>
                  <a:lnTo>
                    <a:pt x="180" y="188"/>
                  </a:lnTo>
                  <a:lnTo>
                    <a:pt x="173" y="185"/>
                  </a:lnTo>
                  <a:lnTo>
                    <a:pt x="165" y="182"/>
                  </a:lnTo>
                  <a:lnTo>
                    <a:pt x="154" y="177"/>
                  </a:lnTo>
                  <a:lnTo>
                    <a:pt x="142" y="174"/>
                  </a:lnTo>
                  <a:lnTo>
                    <a:pt x="127" y="169"/>
                  </a:lnTo>
                  <a:lnTo>
                    <a:pt x="110" y="168"/>
                  </a:lnTo>
                  <a:lnTo>
                    <a:pt x="90" y="163"/>
                  </a:lnTo>
                  <a:lnTo>
                    <a:pt x="66" y="162"/>
                  </a:lnTo>
                  <a:lnTo>
                    <a:pt x="38" y="159"/>
                  </a:lnTo>
                  <a:lnTo>
                    <a:pt x="9" y="157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3" y="114"/>
                  </a:lnTo>
                  <a:lnTo>
                    <a:pt x="7" y="110"/>
                  </a:lnTo>
                  <a:lnTo>
                    <a:pt x="15" y="104"/>
                  </a:lnTo>
                  <a:lnTo>
                    <a:pt x="23" y="96"/>
                  </a:lnTo>
                  <a:lnTo>
                    <a:pt x="32" y="87"/>
                  </a:lnTo>
                  <a:lnTo>
                    <a:pt x="43" y="78"/>
                  </a:lnTo>
                  <a:lnTo>
                    <a:pt x="55" y="67"/>
                  </a:lnTo>
                  <a:lnTo>
                    <a:pt x="66" y="56"/>
                  </a:lnTo>
                  <a:lnTo>
                    <a:pt x="78" y="47"/>
                  </a:lnTo>
                  <a:lnTo>
                    <a:pt x="90" y="36"/>
                  </a:lnTo>
                  <a:lnTo>
                    <a:pt x="102" y="27"/>
                  </a:lnTo>
                  <a:lnTo>
                    <a:pt x="113" y="18"/>
                  </a:lnTo>
                  <a:lnTo>
                    <a:pt x="125" y="10"/>
                  </a:lnTo>
                  <a:lnTo>
                    <a:pt x="134" y="3"/>
                  </a:lnTo>
                  <a:lnTo>
                    <a:pt x="145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46" name="Freeform 23"/>
            <p:cNvSpPr>
              <a:spLocks/>
            </p:cNvSpPr>
            <p:nvPr/>
          </p:nvSpPr>
          <p:spPr bwMode="auto">
            <a:xfrm>
              <a:off x="1147" y="2075"/>
              <a:ext cx="121" cy="153"/>
            </a:xfrm>
            <a:custGeom>
              <a:avLst/>
              <a:gdLst>
                <a:gd name="T0" fmla="*/ 14 w 244"/>
                <a:gd name="T1" fmla="*/ 4 h 306"/>
                <a:gd name="T2" fmla="*/ 9 w 244"/>
                <a:gd name="T3" fmla="*/ 15 h 306"/>
                <a:gd name="T4" fmla="*/ 0 w 244"/>
                <a:gd name="T5" fmla="*/ 31 h 306"/>
                <a:gd name="T6" fmla="*/ 0 w 244"/>
                <a:gd name="T7" fmla="*/ 35 h 306"/>
                <a:gd name="T8" fmla="*/ 3 w 244"/>
                <a:gd name="T9" fmla="*/ 35 h 306"/>
                <a:gd name="T10" fmla="*/ 7 w 244"/>
                <a:gd name="T11" fmla="*/ 39 h 306"/>
                <a:gd name="T12" fmla="*/ 12 w 244"/>
                <a:gd name="T13" fmla="*/ 34 h 306"/>
                <a:gd name="T14" fmla="*/ 17 w 244"/>
                <a:gd name="T15" fmla="*/ 35 h 306"/>
                <a:gd name="T16" fmla="*/ 20 w 244"/>
                <a:gd name="T17" fmla="*/ 22 h 306"/>
                <a:gd name="T18" fmla="*/ 30 w 244"/>
                <a:gd name="T19" fmla="*/ 7 h 306"/>
                <a:gd name="T20" fmla="*/ 28 w 244"/>
                <a:gd name="T21" fmla="*/ 0 h 306"/>
                <a:gd name="T22" fmla="*/ 14 w 244"/>
                <a:gd name="T23" fmla="*/ 4 h 306"/>
                <a:gd name="T24" fmla="*/ 14 w 244"/>
                <a:gd name="T25" fmla="*/ 4 h 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306"/>
                <a:gd name="T41" fmla="*/ 244 w 244"/>
                <a:gd name="T42" fmla="*/ 306 h 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306">
                  <a:moveTo>
                    <a:pt x="112" y="26"/>
                  </a:moveTo>
                  <a:lnTo>
                    <a:pt x="75" y="118"/>
                  </a:lnTo>
                  <a:lnTo>
                    <a:pt x="5" y="241"/>
                  </a:lnTo>
                  <a:lnTo>
                    <a:pt x="0" y="276"/>
                  </a:lnTo>
                  <a:lnTo>
                    <a:pt x="30" y="280"/>
                  </a:lnTo>
                  <a:lnTo>
                    <a:pt x="59" y="306"/>
                  </a:lnTo>
                  <a:lnTo>
                    <a:pt x="103" y="267"/>
                  </a:lnTo>
                  <a:lnTo>
                    <a:pt x="143" y="276"/>
                  </a:lnTo>
                  <a:lnTo>
                    <a:pt x="166" y="176"/>
                  </a:lnTo>
                  <a:lnTo>
                    <a:pt x="244" y="55"/>
                  </a:lnTo>
                  <a:lnTo>
                    <a:pt x="231" y="0"/>
                  </a:lnTo>
                  <a:lnTo>
                    <a:pt x="112" y="2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47" name="Freeform 24"/>
            <p:cNvSpPr>
              <a:spLocks/>
            </p:cNvSpPr>
            <p:nvPr/>
          </p:nvSpPr>
          <p:spPr bwMode="auto">
            <a:xfrm>
              <a:off x="1218" y="1429"/>
              <a:ext cx="313" cy="257"/>
            </a:xfrm>
            <a:custGeom>
              <a:avLst/>
              <a:gdLst>
                <a:gd name="T0" fmla="*/ 31 w 627"/>
                <a:gd name="T1" fmla="*/ 5 h 516"/>
                <a:gd name="T2" fmla="*/ 43 w 627"/>
                <a:gd name="T3" fmla="*/ 0 h 516"/>
                <a:gd name="T4" fmla="*/ 61 w 627"/>
                <a:gd name="T5" fmla="*/ 6 h 516"/>
                <a:gd name="T6" fmla="*/ 71 w 627"/>
                <a:gd name="T7" fmla="*/ 19 h 516"/>
                <a:gd name="T8" fmla="*/ 78 w 627"/>
                <a:gd name="T9" fmla="*/ 40 h 516"/>
                <a:gd name="T10" fmla="*/ 76 w 627"/>
                <a:gd name="T11" fmla="*/ 55 h 516"/>
                <a:gd name="T12" fmla="*/ 66 w 627"/>
                <a:gd name="T13" fmla="*/ 64 h 516"/>
                <a:gd name="T14" fmla="*/ 55 w 627"/>
                <a:gd name="T15" fmla="*/ 64 h 516"/>
                <a:gd name="T16" fmla="*/ 39 w 627"/>
                <a:gd name="T17" fmla="*/ 60 h 516"/>
                <a:gd name="T18" fmla="*/ 17 w 627"/>
                <a:gd name="T19" fmla="*/ 45 h 516"/>
                <a:gd name="T20" fmla="*/ 5 w 627"/>
                <a:gd name="T21" fmla="*/ 35 h 516"/>
                <a:gd name="T22" fmla="*/ 0 w 627"/>
                <a:gd name="T23" fmla="*/ 25 h 516"/>
                <a:gd name="T24" fmla="*/ 4 w 627"/>
                <a:gd name="T25" fmla="*/ 23 h 516"/>
                <a:gd name="T26" fmla="*/ 8 w 627"/>
                <a:gd name="T27" fmla="*/ 19 h 516"/>
                <a:gd name="T28" fmla="*/ 13 w 627"/>
                <a:gd name="T29" fmla="*/ 21 h 516"/>
                <a:gd name="T30" fmla="*/ 17 w 627"/>
                <a:gd name="T31" fmla="*/ 23 h 516"/>
                <a:gd name="T32" fmla="*/ 17 w 627"/>
                <a:gd name="T33" fmla="*/ 30 h 516"/>
                <a:gd name="T34" fmla="*/ 31 w 627"/>
                <a:gd name="T35" fmla="*/ 36 h 516"/>
                <a:gd name="T36" fmla="*/ 56 w 627"/>
                <a:gd name="T37" fmla="*/ 43 h 516"/>
                <a:gd name="T38" fmla="*/ 51 w 627"/>
                <a:gd name="T39" fmla="*/ 35 h 516"/>
                <a:gd name="T40" fmla="*/ 39 w 627"/>
                <a:gd name="T41" fmla="*/ 20 h 516"/>
                <a:gd name="T42" fmla="*/ 31 w 627"/>
                <a:gd name="T43" fmla="*/ 5 h 516"/>
                <a:gd name="T44" fmla="*/ 31 w 627"/>
                <a:gd name="T45" fmla="*/ 5 h 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7"/>
                <a:gd name="T70" fmla="*/ 0 h 516"/>
                <a:gd name="T71" fmla="*/ 627 w 627"/>
                <a:gd name="T72" fmla="*/ 516 h 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7" h="516">
                  <a:moveTo>
                    <a:pt x="254" y="43"/>
                  </a:moveTo>
                  <a:lnTo>
                    <a:pt x="347" y="0"/>
                  </a:lnTo>
                  <a:lnTo>
                    <a:pt x="492" y="54"/>
                  </a:lnTo>
                  <a:lnTo>
                    <a:pt x="569" y="158"/>
                  </a:lnTo>
                  <a:lnTo>
                    <a:pt x="627" y="327"/>
                  </a:lnTo>
                  <a:lnTo>
                    <a:pt x="610" y="442"/>
                  </a:lnTo>
                  <a:lnTo>
                    <a:pt x="530" y="516"/>
                  </a:lnTo>
                  <a:lnTo>
                    <a:pt x="446" y="514"/>
                  </a:lnTo>
                  <a:lnTo>
                    <a:pt x="318" y="483"/>
                  </a:lnTo>
                  <a:lnTo>
                    <a:pt x="137" y="367"/>
                  </a:lnTo>
                  <a:lnTo>
                    <a:pt x="41" y="283"/>
                  </a:lnTo>
                  <a:lnTo>
                    <a:pt x="0" y="200"/>
                  </a:lnTo>
                  <a:lnTo>
                    <a:pt x="36" y="190"/>
                  </a:lnTo>
                  <a:lnTo>
                    <a:pt x="67" y="155"/>
                  </a:lnTo>
                  <a:lnTo>
                    <a:pt x="110" y="174"/>
                  </a:lnTo>
                  <a:lnTo>
                    <a:pt x="139" y="184"/>
                  </a:lnTo>
                  <a:lnTo>
                    <a:pt x="143" y="243"/>
                  </a:lnTo>
                  <a:lnTo>
                    <a:pt x="254" y="295"/>
                  </a:lnTo>
                  <a:lnTo>
                    <a:pt x="452" y="347"/>
                  </a:lnTo>
                  <a:lnTo>
                    <a:pt x="414" y="285"/>
                  </a:lnTo>
                  <a:lnTo>
                    <a:pt x="315" y="165"/>
                  </a:lnTo>
                  <a:lnTo>
                    <a:pt x="254" y="4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48" name="Freeform 25"/>
            <p:cNvSpPr>
              <a:spLocks/>
            </p:cNvSpPr>
            <p:nvPr/>
          </p:nvSpPr>
          <p:spPr bwMode="auto">
            <a:xfrm>
              <a:off x="1052" y="1211"/>
              <a:ext cx="271" cy="270"/>
            </a:xfrm>
            <a:custGeom>
              <a:avLst/>
              <a:gdLst>
                <a:gd name="T0" fmla="*/ 10 w 541"/>
                <a:gd name="T1" fmla="*/ 0 h 540"/>
                <a:gd name="T2" fmla="*/ 26 w 541"/>
                <a:gd name="T3" fmla="*/ 0 h 540"/>
                <a:gd name="T4" fmla="*/ 41 w 541"/>
                <a:gd name="T5" fmla="*/ 4 h 540"/>
                <a:gd name="T6" fmla="*/ 54 w 541"/>
                <a:gd name="T7" fmla="*/ 16 h 540"/>
                <a:gd name="T8" fmla="*/ 58 w 541"/>
                <a:gd name="T9" fmla="*/ 12 h 540"/>
                <a:gd name="T10" fmla="*/ 65 w 541"/>
                <a:gd name="T11" fmla="*/ 14 h 540"/>
                <a:gd name="T12" fmla="*/ 66 w 541"/>
                <a:gd name="T13" fmla="*/ 22 h 540"/>
                <a:gd name="T14" fmla="*/ 62 w 541"/>
                <a:gd name="T15" fmla="*/ 26 h 540"/>
                <a:gd name="T16" fmla="*/ 66 w 541"/>
                <a:gd name="T17" fmla="*/ 36 h 540"/>
                <a:gd name="T18" fmla="*/ 68 w 541"/>
                <a:gd name="T19" fmla="*/ 50 h 540"/>
                <a:gd name="T20" fmla="*/ 61 w 541"/>
                <a:gd name="T21" fmla="*/ 63 h 540"/>
                <a:gd name="T22" fmla="*/ 50 w 541"/>
                <a:gd name="T23" fmla="*/ 68 h 540"/>
                <a:gd name="T24" fmla="*/ 39 w 541"/>
                <a:gd name="T25" fmla="*/ 66 h 540"/>
                <a:gd name="T26" fmla="*/ 28 w 541"/>
                <a:gd name="T27" fmla="*/ 57 h 540"/>
                <a:gd name="T28" fmla="*/ 16 w 541"/>
                <a:gd name="T29" fmla="*/ 42 h 540"/>
                <a:gd name="T30" fmla="*/ 2 w 541"/>
                <a:gd name="T31" fmla="*/ 50 h 540"/>
                <a:gd name="T32" fmla="*/ 0 w 541"/>
                <a:gd name="T33" fmla="*/ 47 h 540"/>
                <a:gd name="T34" fmla="*/ 4 w 541"/>
                <a:gd name="T35" fmla="*/ 26 h 540"/>
                <a:gd name="T36" fmla="*/ 10 w 541"/>
                <a:gd name="T37" fmla="*/ 0 h 540"/>
                <a:gd name="T38" fmla="*/ 10 w 541"/>
                <a:gd name="T39" fmla="*/ 0 h 5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1"/>
                <a:gd name="T61" fmla="*/ 0 h 540"/>
                <a:gd name="T62" fmla="*/ 541 w 541"/>
                <a:gd name="T63" fmla="*/ 540 h 5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1" h="540">
                  <a:moveTo>
                    <a:pt x="75" y="0"/>
                  </a:moveTo>
                  <a:lnTo>
                    <a:pt x="208" y="0"/>
                  </a:lnTo>
                  <a:lnTo>
                    <a:pt x="326" y="30"/>
                  </a:lnTo>
                  <a:lnTo>
                    <a:pt x="431" y="127"/>
                  </a:lnTo>
                  <a:lnTo>
                    <a:pt x="460" y="93"/>
                  </a:lnTo>
                  <a:lnTo>
                    <a:pt x="517" y="108"/>
                  </a:lnTo>
                  <a:lnTo>
                    <a:pt x="526" y="173"/>
                  </a:lnTo>
                  <a:lnTo>
                    <a:pt x="494" y="203"/>
                  </a:lnTo>
                  <a:lnTo>
                    <a:pt x="527" y="287"/>
                  </a:lnTo>
                  <a:lnTo>
                    <a:pt x="541" y="397"/>
                  </a:lnTo>
                  <a:lnTo>
                    <a:pt x="483" y="503"/>
                  </a:lnTo>
                  <a:lnTo>
                    <a:pt x="396" y="540"/>
                  </a:lnTo>
                  <a:lnTo>
                    <a:pt x="312" y="526"/>
                  </a:lnTo>
                  <a:lnTo>
                    <a:pt x="219" y="451"/>
                  </a:lnTo>
                  <a:lnTo>
                    <a:pt x="127" y="330"/>
                  </a:lnTo>
                  <a:lnTo>
                    <a:pt x="15" y="394"/>
                  </a:lnTo>
                  <a:lnTo>
                    <a:pt x="0" y="374"/>
                  </a:lnTo>
                  <a:lnTo>
                    <a:pt x="32" y="20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49" name="Freeform 26"/>
            <p:cNvSpPr>
              <a:spLocks/>
            </p:cNvSpPr>
            <p:nvPr/>
          </p:nvSpPr>
          <p:spPr bwMode="auto">
            <a:xfrm>
              <a:off x="1066" y="1163"/>
              <a:ext cx="233" cy="190"/>
            </a:xfrm>
            <a:custGeom>
              <a:avLst/>
              <a:gdLst>
                <a:gd name="T0" fmla="*/ 2 w 465"/>
                <a:gd name="T1" fmla="*/ 29 h 380"/>
                <a:gd name="T2" fmla="*/ 14 w 465"/>
                <a:gd name="T3" fmla="*/ 29 h 380"/>
                <a:gd name="T4" fmla="*/ 39 w 465"/>
                <a:gd name="T5" fmla="*/ 19 h 380"/>
                <a:gd name="T6" fmla="*/ 39 w 465"/>
                <a:gd name="T7" fmla="*/ 12 h 380"/>
                <a:gd name="T8" fmla="*/ 44 w 465"/>
                <a:gd name="T9" fmla="*/ 3 h 380"/>
                <a:gd name="T10" fmla="*/ 48 w 465"/>
                <a:gd name="T11" fmla="*/ 0 h 380"/>
                <a:gd name="T12" fmla="*/ 49 w 465"/>
                <a:gd name="T13" fmla="*/ 4 h 380"/>
                <a:gd name="T14" fmla="*/ 45 w 465"/>
                <a:gd name="T15" fmla="*/ 16 h 380"/>
                <a:gd name="T16" fmla="*/ 54 w 465"/>
                <a:gd name="T17" fmla="*/ 13 h 380"/>
                <a:gd name="T18" fmla="*/ 59 w 465"/>
                <a:gd name="T19" fmla="*/ 16 h 380"/>
                <a:gd name="T20" fmla="*/ 53 w 465"/>
                <a:gd name="T21" fmla="*/ 20 h 380"/>
                <a:gd name="T22" fmla="*/ 45 w 465"/>
                <a:gd name="T23" fmla="*/ 23 h 380"/>
                <a:gd name="T24" fmla="*/ 43 w 465"/>
                <a:gd name="T25" fmla="*/ 33 h 380"/>
                <a:gd name="T26" fmla="*/ 38 w 465"/>
                <a:gd name="T27" fmla="*/ 41 h 380"/>
                <a:gd name="T28" fmla="*/ 32 w 465"/>
                <a:gd name="T29" fmla="*/ 42 h 380"/>
                <a:gd name="T30" fmla="*/ 28 w 465"/>
                <a:gd name="T31" fmla="*/ 40 h 380"/>
                <a:gd name="T32" fmla="*/ 27 w 465"/>
                <a:gd name="T33" fmla="*/ 37 h 380"/>
                <a:gd name="T34" fmla="*/ 23 w 465"/>
                <a:gd name="T35" fmla="*/ 45 h 380"/>
                <a:gd name="T36" fmla="*/ 18 w 465"/>
                <a:gd name="T37" fmla="*/ 48 h 380"/>
                <a:gd name="T38" fmla="*/ 9 w 465"/>
                <a:gd name="T39" fmla="*/ 47 h 380"/>
                <a:gd name="T40" fmla="*/ 0 w 465"/>
                <a:gd name="T41" fmla="*/ 41 h 380"/>
                <a:gd name="T42" fmla="*/ 2 w 465"/>
                <a:gd name="T43" fmla="*/ 29 h 380"/>
                <a:gd name="T44" fmla="*/ 2 w 465"/>
                <a:gd name="T45" fmla="*/ 29 h 3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5"/>
                <a:gd name="T70" fmla="*/ 0 h 380"/>
                <a:gd name="T71" fmla="*/ 465 w 465"/>
                <a:gd name="T72" fmla="*/ 380 h 3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5" h="380">
                  <a:moveTo>
                    <a:pt x="14" y="231"/>
                  </a:moveTo>
                  <a:lnTo>
                    <a:pt x="105" y="228"/>
                  </a:lnTo>
                  <a:lnTo>
                    <a:pt x="306" y="146"/>
                  </a:lnTo>
                  <a:lnTo>
                    <a:pt x="310" y="89"/>
                  </a:lnTo>
                  <a:lnTo>
                    <a:pt x="347" y="22"/>
                  </a:lnTo>
                  <a:lnTo>
                    <a:pt x="384" y="0"/>
                  </a:lnTo>
                  <a:lnTo>
                    <a:pt x="391" y="26"/>
                  </a:lnTo>
                  <a:lnTo>
                    <a:pt x="355" y="123"/>
                  </a:lnTo>
                  <a:lnTo>
                    <a:pt x="425" y="100"/>
                  </a:lnTo>
                  <a:lnTo>
                    <a:pt x="465" y="123"/>
                  </a:lnTo>
                  <a:lnTo>
                    <a:pt x="420" y="156"/>
                  </a:lnTo>
                  <a:lnTo>
                    <a:pt x="359" y="179"/>
                  </a:lnTo>
                  <a:lnTo>
                    <a:pt x="341" y="264"/>
                  </a:lnTo>
                  <a:lnTo>
                    <a:pt x="303" y="325"/>
                  </a:lnTo>
                  <a:lnTo>
                    <a:pt x="249" y="335"/>
                  </a:lnTo>
                  <a:lnTo>
                    <a:pt x="219" y="320"/>
                  </a:lnTo>
                  <a:lnTo>
                    <a:pt x="209" y="294"/>
                  </a:lnTo>
                  <a:lnTo>
                    <a:pt x="177" y="355"/>
                  </a:lnTo>
                  <a:lnTo>
                    <a:pt x="141" y="380"/>
                  </a:lnTo>
                  <a:lnTo>
                    <a:pt x="69" y="374"/>
                  </a:lnTo>
                  <a:lnTo>
                    <a:pt x="0" y="325"/>
                  </a:lnTo>
                  <a:lnTo>
                    <a:pt x="14" y="23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50" name="Freeform 27"/>
            <p:cNvSpPr>
              <a:spLocks/>
            </p:cNvSpPr>
            <p:nvPr/>
          </p:nvSpPr>
          <p:spPr bwMode="auto">
            <a:xfrm>
              <a:off x="1169" y="1573"/>
              <a:ext cx="113" cy="100"/>
            </a:xfrm>
            <a:custGeom>
              <a:avLst/>
              <a:gdLst>
                <a:gd name="T0" fmla="*/ 21 w 226"/>
                <a:gd name="T1" fmla="*/ 2 h 201"/>
                <a:gd name="T2" fmla="*/ 20 w 226"/>
                <a:gd name="T3" fmla="*/ 3 h 201"/>
                <a:gd name="T4" fmla="*/ 18 w 226"/>
                <a:gd name="T5" fmla="*/ 5 h 201"/>
                <a:gd name="T6" fmla="*/ 15 w 226"/>
                <a:gd name="T7" fmla="*/ 6 h 201"/>
                <a:gd name="T8" fmla="*/ 12 w 226"/>
                <a:gd name="T9" fmla="*/ 9 h 201"/>
                <a:gd name="T10" fmla="*/ 10 w 226"/>
                <a:gd name="T11" fmla="*/ 11 h 201"/>
                <a:gd name="T12" fmla="*/ 7 w 226"/>
                <a:gd name="T13" fmla="*/ 13 h 201"/>
                <a:gd name="T14" fmla="*/ 6 w 226"/>
                <a:gd name="T15" fmla="*/ 16 h 201"/>
                <a:gd name="T16" fmla="*/ 8 w 226"/>
                <a:gd name="T17" fmla="*/ 15 h 201"/>
                <a:gd name="T18" fmla="*/ 11 w 226"/>
                <a:gd name="T19" fmla="*/ 16 h 201"/>
                <a:gd name="T20" fmla="*/ 14 w 226"/>
                <a:gd name="T21" fmla="*/ 16 h 201"/>
                <a:gd name="T22" fmla="*/ 17 w 226"/>
                <a:gd name="T23" fmla="*/ 17 h 201"/>
                <a:gd name="T24" fmla="*/ 20 w 226"/>
                <a:gd name="T25" fmla="*/ 18 h 201"/>
                <a:gd name="T26" fmla="*/ 24 w 226"/>
                <a:gd name="T27" fmla="*/ 19 h 201"/>
                <a:gd name="T28" fmla="*/ 24 w 226"/>
                <a:gd name="T29" fmla="*/ 19 h 201"/>
                <a:gd name="T30" fmla="*/ 24 w 226"/>
                <a:gd name="T31" fmla="*/ 18 h 201"/>
                <a:gd name="T32" fmla="*/ 23 w 226"/>
                <a:gd name="T33" fmla="*/ 16 h 201"/>
                <a:gd name="T34" fmla="*/ 23 w 226"/>
                <a:gd name="T35" fmla="*/ 13 h 201"/>
                <a:gd name="T36" fmla="*/ 23 w 226"/>
                <a:gd name="T37" fmla="*/ 11 h 201"/>
                <a:gd name="T38" fmla="*/ 23 w 226"/>
                <a:gd name="T39" fmla="*/ 8 h 201"/>
                <a:gd name="T40" fmla="*/ 24 w 226"/>
                <a:gd name="T41" fmla="*/ 6 h 201"/>
                <a:gd name="T42" fmla="*/ 24 w 226"/>
                <a:gd name="T43" fmla="*/ 4 h 201"/>
                <a:gd name="T44" fmla="*/ 28 w 226"/>
                <a:gd name="T45" fmla="*/ 7 h 201"/>
                <a:gd name="T46" fmla="*/ 28 w 226"/>
                <a:gd name="T47" fmla="*/ 8 h 201"/>
                <a:gd name="T48" fmla="*/ 28 w 226"/>
                <a:gd name="T49" fmla="*/ 9 h 201"/>
                <a:gd name="T50" fmla="*/ 28 w 226"/>
                <a:gd name="T51" fmla="*/ 11 h 201"/>
                <a:gd name="T52" fmla="*/ 28 w 226"/>
                <a:gd name="T53" fmla="*/ 13 h 201"/>
                <a:gd name="T54" fmla="*/ 28 w 226"/>
                <a:gd name="T55" fmla="*/ 16 h 201"/>
                <a:gd name="T56" fmla="*/ 28 w 226"/>
                <a:gd name="T57" fmla="*/ 19 h 201"/>
                <a:gd name="T58" fmla="*/ 28 w 226"/>
                <a:gd name="T59" fmla="*/ 22 h 201"/>
                <a:gd name="T60" fmla="*/ 25 w 226"/>
                <a:gd name="T61" fmla="*/ 25 h 201"/>
                <a:gd name="T62" fmla="*/ 24 w 226"/>
                <a:gd name="T63" fmla="*/ 24 h 201"/>
                <a:gd name="T64" fmla="*/ 23 w 226"/>
                <a:gd name="T65" fmla="*/ 23 h 201"/>
                <a:gd name="T66" fmla="*/ 21 w 226"/>
                <a:gd name="T67" fmla="*/ 22 h 201"/>
                <a:gd name="T68" fmla="*/ 18 w 226"/>
                <a:gd name="T69" fmla="*/ 21 h 201"/>
                <a:gd name="T70" fmla="*/ 14 w 226"/>
                <a:gd name="T71" fmla="*/ 21 h 201"/>
                <a:gd name="T72" fmla="*/ 9 w 226"/>
                <a:gd name="T73" fmla="*/ 20 h 201"/>
                <a:gd name="T74" fmla="*/ 2 w 226"/>
                <a:gd name="T75" fmla="*/ 19 h 201"/>
                <a:gd name="T76" fmla="*/ 1 w 226"/>
                <a:gd name="T77" fmla="*/ 14 h 201"/>
                <a:gd name="T78" fmla="*/ 2 w 226"/>
                <a:gd name="T79" fmla="*/ 13 h 201"/>
                <a:gd name="T80" fmla="*/ 3 w 226"/>
                <a:gd name="T81" fmla="*/ 12 h 201"/>
                <a:gd name="T82" fmla="*/ 6 w 226"/>
                <a:gd name="T83" fmla="*/ 9 h 201"/>
                <a:gd name="T84" fmla="*/ 9 w 226"/>
                <a:gd name="T85" fmla="*/ 7 h 201"/>
                <a:gd name="T86" fmla="*/ 12 w 226"/>
                <a:gd name="T87" fmla="*/ 4 h 201"/>
                <a:gd name="T88" fmla="*/ 15 w 226"/>
                <a:gd name="T89" fmla="*/ 2 h 201"/>
                <a:gd name="T90" fmla="*/ 17 w 226"/>
                <a:gd name="T91" fmla="*/ 0 h 201"/>
                <a:gd name="T92" fmla="*/ 21 w 226"/>
                <a:gd name="T93" fmla="*/ 2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6"/>
                <a:gd name="T142" fmla="*/ 0 h 201"/>
                <a:gd name="T143" fmla="*/ 226 w 226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6" h="201">
                  <a:moveTo>
                    <a:pt x="165" y="22"/>
                  </a:moveTo>
                  <a:lnTo>
                    <a:pt x="163" y="22"/>
                  </a:lnTo>
                  <a:lnTo>
                    <a:pt x="160" y="25"/>
                  </a:lnTo>
                  <a:lnTo>
                    <a:pt x="154" y="28"/>
                  </a:lnTo>
                  <a:lnTo>
                    <a:pt x="147" y="34"/>
                  </a:lnTo>
                  <a:lnTo>
                    <a:pt x="137" y="40"/>
                  </a:lnTo>
                  <a:lnTo>
                    <a:pt x="128" y="48"/>
                  </a:lnTo>
                  <a:lnTo>
                    <a:pt x="118" y="55"/>
                  </a:lnTo>
                  <a:lnTo>
                    <a:pt x="107" y="64"/>
                  </a:lnTo>
                  <a:lnTo>
                    <a:pt x="95" y="72"/>
                  </a:lnTo>
                  <a:lnTo>
                    <a:pt x="84" y="81"/>
                  </a:lnTo>
                  <a:lnTo>
                    <a:pt x="73" y="90"/>
                  </a:lnTo>
                  <a:lnTo>
                    <a:pt x="64" y="100"/>
                  </a:lnTo>
                  <a:lnTo>
                    <a:pt x="53" y="107"/>
                  </a:lnTo>
                  <a:lnTo>
                    <a:pt x="46" y="116"/>
                  </a:lnTo>
                  <a:lnTo>
                    <a:pt x="47" y="129"/>
                  </a:lnTo>
                  <a:lnTo>
                    <a:pt x="55" y="127"/>
                  </a:lnTo>
                  <a:lnTo>
                    <a:pt x="64" y="127"/>
                  </a:lnTo>
                  <a:lnTo>
                    <a:pt x="73" y="127"/>
                  </a:lnTo>
                  <a:lnTo>
                    <a:pt x="85" y="129"/>
                  </a:lnTo>
                  <a:lnTo>
                    <a:pt x="95" y="129"/>
                  </a:lnTo>
                  <a:lnTo>
                    <a:pt x="108" y="132"/>
                  </a:lnTo>
                  <a:lnTo>
                    <a:pt x="121" y="133"/>
                  </a:lnTo>
                  <a:lnTo>
                    <a:pt x="133" y="136"/>
                  </a:lnTo>
                  <a:lnTo>
                    <a:pt x="147" y="141"/>
                  </a:lnTo>
                  <a:lnTo>
                    <a:pt x="160" y="145"/>
                  </a:lnTo>
                  <a:lnTo>
                    <a:pt x="173" y="152"/>
                  </a:lnTo>
                  <a:lnTo>
                    <a:pt x="186" y="159"/>
                  </a:lnTo>
                  <a:lnTo>
                    <a:pt x="185" y="158"/>
                  </a:lnTo>
                  <a:lnTo>
                    <a:pt x="185" y="155"/>
                  </a:lnTo>
                  <a:lnTo>
                    <a:pt x="185" y="150"/>
                  </a:lnTo>
                  <a:lnTo>
                    <a:pt x="185" y="144"/>
                  </a:lnTo>
                  <a:lnTo>
                    <a:pt x="185" y="136"/>
                  </a:lnTo>
                  <a:lnTo>
                    <a:pt x="183" y="129"/>
                  </a:lnTo>
                  <a:lnTo>
                    <a:pt x="183" y="119"/>
                  </a:lnTo>
                  <a:lnTo>
                    <a:pt x="183" y="110"/>
                  </a:lnTo>
                  <a:lnTo>
                    <a:pt x="182" y="100"/>
                  </a:lnTo>
                  <a:lnTo>
                    <a:pt x="182" y="89"/>
                  </a:lnTo>
                  <a:lnTo>
                    <a:pt x="182" y="78"/>
                  </a:lnTo>
                  <a:lnTo>
                    <a:pt x="183" y="69"/>
                  </a:lnTo>
                  <a:lnTo>
                    <a:pt x="183" y="60"/>
                  </a:lnTo>
                  <a:lnTo>
                    <a:pt x="185" y="52"/>
                  </a:lnTo>
                  <a:lnTo>
                    <a:pt x="186" y="45"/>
                  </a:lnTo>
                  <a:lnTo>
                    <a:pt x="188" y="38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8" y="67"/>
                  </a:lnTo>
                  <a:lnTo>
                    <a:pt x="218" y="72"/>
                  </a:lnTo>
                  <a:lnTo>
                    <a:pt x="218" y="78"/>
                  </a:lnTo>
                  <a:lnTo>
                    <a:pt x="217" y="84"/>
                  </a:lnTo>
                  <a:lnTo>
                    <a:pt x="217" y="92"/>
                  </a:lnTo>
                  <a:lnTo>
                    <a:pt x="217" y="101"/>
                  </a:lnTo>
                  <a:lnTo>
                    <a:pt x="217" y="110"/>
                  </a:lnTo>
                  <a:lnTo>
                    <a:pt x="217" y="119"/>
                  </a:lnTo>
                  <a:lnTo>
                    <a:pt x="217" y="130"/>
                  </a:lnTo>
                  <a:lnTo>
                    <a:pt x="218" y="142"/>
                  </a:lnTo>
                  <a:lnTo>
                    <a:pt x="218" y="153"/>
                  </a:lnTo>
                  <a:lnTo>
                    <a:pt x="222" y="164"/>
                  </a:lnTo>
                  <a:lnTo>
                    <a:pt x="223" y="176"/>
                  </a:lnTo>
                  <a:lnTo>
                    <a:pt x="226" y="188"/>
                  </a:lnTo>
                  <a:lnTo>
                    <a:pt x="194" y="201"/>
                  </a:lnTo>
                  <a:lnTo>
                    <a:pt x="193" y="199"/>
                  </a:lnTo>
                  <a:lnTo>
                    <a:pt x="189" y="194"/>
                  </a:lnTo>
                  <a:lnTo>
                    <a:pt x="185" y="191"/>
                  </a:lnTo>
                  <a:lnTo>
                    <a:pt x="180" y="188"/>
                  </a:lnTo>
                  <a:lnTo>
                    <a:pt x="174" y="185"/>
                  </a:lnTo>
                  <a:lnTo>
                    <a:pt x="167" y="182"/>
                  </a:lnTo>
                  <a:lnTo>
                    <a:pt x="156" y="179"/>
                  </a:lnTo>
                  <a:lnTo>
                    <a:pt x="144" y="175"/>
                  </a:lnTo>
                  <a:lnTo>
                    <a:pt x="128" y="171"/>
                  </a:lnTo>
                  <a:lnTo>
                    <a:pt x="111" y="168"/>
                  </a:lnTo>
                  <a:lnTo>
                    <a:pt x="90" y="165"/>
                  </a:lnTo>
                  <a:lnTo>
                    <a:pt x="67" y="162"/>
                  </a:lnTo>
                  <a:lnTo>
                    <a:pt x="40" y="159"/>
                  </a:lnTo>
                  <a:lnTo>
                    <a:pt x="11" y="159"/>
                  </a:lnTo>
                  <a:lnTo>
                    <a:pt x="0" y="121"/>
                  </a:lnTo>
                  <a:lnTo>
                    <a:pt x="1" y="119"/>
                  </a:lnTo>
                  <a:lnTo>
                    <a:pt x="4" y="116"/>
                  </a:lnTo>
                  <a:lnTo>
                    <a:pt x="9" y="110"/>
                  </a:lnTo>
                  <a:lnTo>
                    <a:pt x="17" y="104"/>
                  </a:lnTo>
                  <a:lnTo>
                    <a:pt x="24" y="97"/>
                  </a:lnTo>
                  <a:lnTo>
                    <a:pt x="35" y="89"/>
                  </a:lnTo>
                  <a:lnTo>
                    <a:pt x="44" y="78"/>
                  </a:lnTo>
                  <a:lnTo>
                    <a:pt x="56" y="69"/>
                  </a:lnTo>
                  <a:lnTo>
                    <a:pt x="69" y="58"/>
                  </a:lnTo>
                  <a:lnTo>
                    <a:pt x="81" y="48"/>
                  </a:lnTo>
                  <a:lnTo>
                    <a:pt x="92" y="37"/>
                  </a:lnTo>
                  <a:lnTo>
                    <a:pt x="104" y="28"/>
                  </a:lnTo>
                  <a:lnTo>
                    <a:pt x="115" y="19"/>
                  </a:lnTo>
                  <a:lnTo>
                    <a:pt x="127" y="11"/>
                  </a:lnTo>
                  <a:lnTo>
                    <a:pt x="136" y="5"/>
                  </a:lnTo>
                  <a:lnTo>
                    <a:pt x="145" y="0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51" name="Freeform 28"/>
            <p:cNvSpPr>
              <a:spLocks/>
            </p:cNvSpPr>
            <p:nvPr/>
          </p:nvSpPr>
          <p:spPr bwMode="auto">
            <a:xfrm>
              <a:off x="1258" y="1406"/>
              <a:ext cx="14" cy="13"/>
            </a:xfrm>
            <a:custGeom>
              <a:avLst/>
              <a:gdLst>
                <a:gd name="T0" fmla="*/ 0 w 29"/>
                <a:gd name="T1" fmla="*/ 3 h 26"/>
                <a:gd name="T2" fmla="*/ 0 w 29"/>
                <a:gd name="T3" fmla="*/ 3 h 26"/>
                <a:gd name="T4" fmla="*/ 0 w 29"/>
                <a:gd name="T5" fmla="*/ 2 h 26"/>
                <a:gd name="T6" fmla="*/ 0 w 29"/>
                <a:gd name="T7" fmla="*/ 1 h 26"/>
                <a:gd name="T8" fmla="*/ 0 w 29"/>
                <a:gd name="T9" fmla="*/ 1 h 26"/>
                <a:gd name="T10" fmla="*/ 0 w 29"/>
                <a:gd name="T11" fmla="*/ 1 h 26"/>
                <a:gd name="T12" fmla="*/ 1 w 29"/>
                <a:gd name="T13" fmla="*/ 1 h 26"/>
                <a:gd name="T14" fmla="*/ 2 w 29"/>
                <a:gd name="T15" fmla="*/ 0 h 26"/>
                <a:gd name="T16" fmla="*/ 2 w 29"/>
                <a:gd name="T17" fmla="*/ 1 h 26"/>
                <a:gd name="T18" fmla="*/ 2 w 29"/>
                <a:gd name="T19" fmla="*/ 1 h 26"/>
                <a:gd name="T20" fmla="*/ 3 w 29"/>
                <a:gd name="T21" fmla="*/ 1 h 26"/>
                <a:gd name="T22" fmla="*/ 3 w 29"/>
                <a:gd name="T23" fmla="*/ 2 h 26"/>
                <a:gd name="T24" fmla="*/ 3 w 29"/>
                <a:gd name="T25" fmla="*/ 2 h 26"/>
                <a:gd name="T26" fmla="*/ 3 w 29"/>
                <a:gd name="T27" fmla="*/ 2 h 26"/>
                <a:gd name="T28" fmla="*/ 3 w 29"/>
                <a:gd name="T29" fmla="*/ 3 h 26"/>
                <a:gd name="T30" fmla="*/ 3 w 29"/>
                <a:gd name="T31" fmla="*/ 3 h 26"/>
                <a:gd name="T32" fmla="*/ 2 w 29"/>
                <a:gd name="T33" fmla="*/ 3 h 26"/>
                <a:gd name="T34" fmla="*/ 2 w 29"/>
                <a:gd name="T35" fmla="*/ 3 h 26"/>
                <a:gd name="T36" fmla="*/ 2 w 29"/>
                <a:gd name="T37" fmla="*/ 4 h 26"/>
                <a:gd name="T38" fmla="*/ 1 w 29"/>
                <a:gd name="T39" fmla="*/ 3 h 26"/>
                <a:gd name="T40" fmla="*/ 0 w 29"/>
                <a:gd name="T41" fmla="*/ 3 h 26"/>
                <a:gd name="T42" fmla="*/ 0 w 29"/>
                <a:gd name="T43" fmla="*/ 3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26"/>
                <a:gd name="T68" fmla="*/ 29 w 29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26">
                  <a:moveTo>
                    <a:pt x="6" y="20"/>
                  </a:moveTo>
                  <a:lnTo>
                    <a:pt x="3" y="17"/>
                  </a:lnTo>
                  <a:lnTo>
                    <a:pt x="2" y="12"/>
                  </a:lnTo>
                  <a:lnTo>
                    <a:pt x="0" y="7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19" y="24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52" name="Freeform 29"/>
            <p:cNvSpPr>
              <a:spLocks/>
            </p:cNvSpPr>
            <p:nvPr/>
          </p:nvSpPr>
          <p:spPr bwMode="auto">
            <a:xfrm>
              <a:off x="1171" y="2166"/>
              <a:ext cx="58" cy="64"/>
            </a:xfrm>
            <a:custGeom>
              <a:avLst/>
              <a:gdLst>
                <a:gd name="T0" fmla="*/ 2 w 117"/>
                <a:gd name="T1" fmla="*/ 11 h 127"/>
                <a:gd name="T2" fmla="*/ 2 w 117"/>
                <a:gd name="T3" fmla="*/ 12 h 127"/>
                <a:gd name="T4" fmla="*/ 2 w 117"/>
                <a:gd name="T5" fmla="*/ 12 h 127"/>
                <a:gd name="T6" fmla="*/ 3 w 117"/>
                <a:gd name="T7" fmla="*/ 12 h 127"/>
                <a:gd name="T8" fmla="*/ 3 w 117"/>
                <a:gd name="T9" fmla="*/ 13 h 127"/>
                <a:gd name="T10" fmla="*/ 4 w 117"/>
                <a:gd name="T11" fmla="*/ 13 h 127"/>
                <a:gd name="T12" fmla="*/ 4 w 117"/>
                <a:gd name="T13" fmla="*/ 13 h 127"/>
                <a:gd name="T14" fmla="*/ 5 w 117"/>
                <a:gd name="T15" fmla="*/ 13 h 127"/>
                <a:gd name="T16" fmla="*/ 6 w 117"/>
                <a:gd name="T17" fmla="*/ 12 h 127"/>
                <a:gd name="T18" fmla="*/ 7 w 117"/>
                <a:gd name="T19" fmla="*/ 12 h 127"/>
                <a:gd name="T20" fmla="*/ 8 w 117"/>
                <a:gd name="T21" fmla="*/ 10 h 127"/>
                <a:gd name="T22" fmla="*/ 9 w 117"/>
                <a:gd name="T23" fmla="*/ 9 h 127"/>
                <a:gd name="T24" fmla="*/ 10 w 117"/>
                <a:gd name="T25" fmla="*/ 7 h 127"/>
                <a:gd name="T26" fmla="*/ 11 w 117"/>
                <a:gd name="T27" fmla="*/ 4 h 127"/>
                <a:gd name="T28" fmla="*/ 12 w 117"/>
                <a:gd name="T29" fmla="*/ 0 h 127"/>
                <a:gd name="T30" fmla="*/ 14 w 117"/>
                <a:gd name="T31" fmla="*/ 1 h 127"/>
                <a:gd name="T32" fmla="*/ 14 w 117"/>
                <a:gd name="T33" fmla="*/ 2 h 127"/>
                <a:gd name="T34" fmla="*/ 14 w 117"/>
                <a:gd name="T35" fmla="*/ 2 h 127"/>
                <a:gd name="T36" fmla="*/ 13 w 117"/>
                <a:gd name="T37" fmla="*/ 3 h 127"/>
                <a:gd name="T38" fmla="*/ 13 w 117"/>
                <a:gd name="T39" fmla="*/ 5 h 127"/>
                <a:gd name="T40" fmla="*/ 12 w 117"/>
                <a:gd name="T41" fmla="*/ 7 h 127"/>
                <a:gd name="T42" fmla="*/ 11 w 117"/>
                <a:gd name="T43" fmla="*/ 8 h 127"/>
                <a:gd name="T44" fmla="*/ 10 w 117"/>
                <a:gd name="T45" fmla="*/ 10 h 127"/>
                <a:gd name="T46" fmla="*/ 9 w 117"/>
                <a:gd name="T47" fmla="*/ 12 h 127"/>
                <a:gd name="T48" fmla="*/ 8 w 117"/>
                <a:gd name="T49" fmla="*/ 13 h 127"/>
                <a:gd name="T50" fmla="*/ 7 w 117"/>
                <a:gd name="T51" fmla="*/ 15 h 127"/>
                <a:gd name="T52" fmla="*/ 6 w 117"/>
                <a:gd name="T53" fmla="*/ 16 h 127"/>
                <a:gd name="T54" fmla="*/ 5 w 117"/>
                <a:gd name="T55" fmla="*/ 16 h 127"/>
                <a:gd name="T56" fmla="*/ 3 w 117"/>
                <a:gd name="T57" fmla="*/ 16 h 127"/>
                <a:gd name="T58" fmla="*/ 2 w 117"/>
                <a:gd name="T59" fmla="*/ 16 h 127"/>
                <a:gd name="T60" fmla="*/ 1 w 117"/>
                <a:gd name="T61" fmla="*/ 14 h 127"/>
                <a:gd name="T62" fmla="*/ 0 w 117"/>
                <a:gd name="T63" fmla="*/ 12 h 127"/>
                <a:gd name="T64" fmla="*/ 2 w 117"/>
                <a:gd name="T65" fmla="*/ 11 h 127"/>
                <a:gd name="T66" fmla="*/ 2 w 117"/>
                <a:gd name="T67" fmla="*/ 11 h 1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7"/>
                <a:gd name="T103" fmla="*/ 0 h 127"/>
                <a:gd name="T104" fmla="*/ 117 w 117"/>
                <a:gd name="T105" fmla="*/ 127 h 1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7" h="127">
                  <a:moveTo>
                    <a:pt x="16" y="86"/>
                  </a:moveTo>
                  <a:lnTo>
                    <a:pt x="17" y="89"/>
                  </a:lnTo>
                  <a:lnTo>
                    <a:pt x="22" y="95"/>
                  </a:lnTo>
                  <a:lnTo>
                    <a:pt x="25" y="96"/>
                  </a:lnTo>
                  <a:lnTo>
                    <a:pt x="29" y="99"/>
                  </a:lnTo>
                  <a:lnTo>
                    <a:pt x="33" y="101"/>
                  </a:lnTo>
                  <a:lnTo>
                    <a:pt x="39" y="102"/>
                  </a:lnTo>
                  <a:lnTo>
                    <a:pt x="43" y="99"/>
                  </a:lnTo>
                  <a:lnTo>
                    <a:pt x="51" y="96"/>
                  </a:lnTo>
                  <a:lnTo>
                    <a:pt x="57" y="89"/>
                  </a:lnTo>
                  <a:lnTo>
                    <a:pt x="65" y="79"/>
                  </a:lnTo>
                  <a:lnTo>
                    <a:pt x="72" y="66"/>
                  </a:lnTo>
                  <a:lnTo>
                    <a:pt x="81" y="49"/>
                  </a:lnTo>
                  <a:lnTo>
                    <a:pt x="89" y="26"/>
                  </a:lnTo>
                  <a:lnTo>
                    <a:pt x="98" y="0"/>
                  </a:lnTo>
                  <a:lnTo>
                    <a:pt x="117" y="8"/>
                  </a:lnTo>
                  <a:lnTo>
                    <a:pt x="115" y="9"/>
                  </a:lnTo>
                  <a:lnTo>
                    <a:pt x="114" y="15"/>
                  </a:lnTo>
                  <a:lnTo>
                    <a:pt x="109" y="24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6" y="78"/>
                  </a:lnTo>
                  <a:lnTo>
                    <a:pt x="78" y="92"/>
                  </a:lnTo>
                  <a:lnTo>
                    <a:pt x="71" y="104"/>
                  </a:lnTo>
                  <a:lnTo>
                    <a:pt x="62" y="115"/>
                  </a:lnTo>
                  <a:lnTo>
                    <a:pt x="51" y="122"/>
                  </a:lnTo>
                  <a:lnTo>
                    <a:pt x="42" y="127"/>
                  </a:lnTo>
                  <a:lnTo>
                    <a:pt x="31" y="125"/>
                  </a:lnTo>
                  <a:lnTo>
                    <a:pt x="20" y="121"/>
                  </a:lnTo>
                  <a:lnTo>
                    <a:pt x="10" y="110"/>
                  </a:lnTo>
                  <a:lnTo>
                    <a:pt x="0" y="93"/>
                  </a:lnTo>
                  <a:lnTo>
                    <a:pt x="1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53" name="Freeform 30"/>
            <p:cNvSpPr>
              <a:spLocks/>
            </p:cNvSpPr>
            <p:nvPr/>
          </p:nvSpPr>
          <p:spPr bwMode="auto">
            <a:xfrm>
              <a:off x="1106" y="1277"/>
              <a:ext cx="54" cy="34"/>
            </a:xfrm>
            <a:custGeom>
              <a:avLst/>
              <a:gdLst>
                <a:gd name="T0" fmla="*/ 3 w 107"/>
                <a:gd name="T1" fmla="*/ 3 h 68"/>
                <a:gd name="T2" fmla="*/ 3 w 107"/>
                <a:gd name="T3" fmla="*/ 4 h 68"/>
                <a:gd name="T4" fmla="*/ 3 w 107"/>
                <a:gd name="T5" fmla="*/ 4 h 68"/>
                <a:gd name="T6" fmla="*/ 3 w 107"/>
                <a:gd name="T7" fmla="*/ 5 h 68"/>
                <a:gd name="T8" fmla="*/ 4 w 107"/>
                <a:gd name="T9" fmla="*/ 6 h 68"/>
                <a:gd name="T10" fmla="*/ 5 w 107"/>
                <a:gd name="T11" fmla="*/ 6 h 68"/>
                <a:gd name="T12" fmla="*/ 5 w 107"/>
                <a:gd name="T13" fmla="*/ 6 h 68"/>
                <a:gd name="T14" fmla="*/ 6 w 107"/>
                <a:gd name="T15" fmla="*/ 6 h 68"/>
                <a:gd name="T16" fmla="*/ 7 w 107"/>
                <a:gd name="T17" fmla="*/ 5 h 68"/>
                <a:gd name="T18" fmla="*/ 8 w 107"/>
                <a:gd name="T19" fmla="*/ 4 h 68"/>
                <a:gd name="T20" fmla="*/ 9 w 107"/>
                <a:gd name="T21" fmla="*/ 4 h 68"/>
                <a:gd name="T22" fmla="*/ 10 w 107"/>
                <a:gd name="T23" fmla="*/ 2 h 68"/>
                <a:gd name="T24" fmla="*/ 11 w 107"/>
                <a:gd name="T25" fmla="*/ 0 h 68"/>
                <a:gd name="T26" fmla="*/ 14 w 107"/>
                <a:gd name="T27" fmla="*/ 1 h 68"/>
                <a:gd name="T28" fmla="*/ 14 w 107"/>
                <a:gd name="T29" fmla="*/ 1 h 68"/>
                <a:gd name="T30" fmla="*/ 13 w 107"/>
                <a:gd name="T31" fmla="*/ 2 h 68"/>
                <a:gd name="T32" fmla="*/ 13 w 107"/>
                <a:gd name="T33" fmla="*/ 2 h 68"/>
                <a:gd name="T34" fmla="*/ 12 w 107"/>
                <a:gd name="T35" fmla="*/ 3 h 68"/>
                <a:gd name="T36" fmla="*/ 11 w 107"/>
                <a:gd name="T37" fmla="*/ 4 h 68"/>
                <a:gd name="T38" fmla="*/ 10 w 107"/>
                <a:gd name="T39" fmla="*/ 5 h 68"/>
                <a:gd name="T40" fmla="*/ 9 w 107"/>
                <a:gd name="T41" fmla="*/ 6 h 68"/>
                <a:gd name="T42" fmla="*/ 8 w 107"/>
                <a:gd name="T43" fmla="*/ 7 h 68"/>
                <a:gd name="T44" fmla="*/ 7 w 107"/>
                <a:gd name="T45" fmla="*/ 8 h 68"/>
                <a:gd name="T46" fmla="*/ 5 w 107"/>
                <a:gd name="T47" fmla="*/ 9 h 68"/>
                <a:gd name="T48" fmla="*/ 4 w 107"/>
                <a:gd name="T49" fmla="*/ 9 h 68"/>
                <a:gd name="T50" fmla="*/ 3 w 107"/>
                <a:gd name="T51" fmla="*/ 9 h 68"/>
                <a:gd name="T52" fmla="*/ 2 w 107"/>
                <a:gd name="T53" fmla="*/ 8 h 68"/>
                <a:gd name="T54" fmla="*/ 1 w 107"/>
                <a:gd name="T55" fmla="*/ 7 h 68"/>
                <a:gd name="T56" fmla="*/ 1 w 107"/>
                <a:gd name="T57" fmla="*/ 6 h 68"/>
                <a:gd name="T58" fmla="*/ 0 w 107"/>
                <a:gd name="T59" fmla="*/ 3 h 68"/>
                <a:gd name="T60" fmla="*/ 3 w 107"/>
                <a:gd name="T61" fmla="*/ 3 h 68"/>
                <a:gd name="T62" fmla="*/ 3 w 107"/>
                <a:gd name="T63" fmla="*/ 3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7"/>
                <a:gd name="T97" fmla="*/ 0 h 68"/>
                <a:gd name="T98" fmla="*/ 107 w 107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7" h="68">
                  <a:moveTo>
                    <a:pt x="19" y="23"/>
                  </a:moveTo>
                  <a:lnTo>
                    <a:pt x="19" y="26"/>
                  </a:lnTo>
                  <a:lnTo>
                    <a:pt x="20" y="31"/>
                  </a:lnTo>
                  <a:lnTo>
                    <a:pt x="23" y="39"/>
                  </a:lnTo>
                  <a:lnTo>
                    <a:pt x="29" y="43"/>
                  </a:lnTo>
                  <a:lnTo>
                    <a:pt x="33" y="45"/>
                  </a:lnTo>
                  <a:lnTo>
                    <a:pt x="37" y="45"/>
                  </a:lnTo>
                  <a:lnTo>
                    <a:pt x="43" y="42"/>
                  </a:lnTo>
                  <a:lnTo>
                    <a:pt x="49" y="39"/>
                  </a:lnTo>
                  <a:lnTo>
                    <a:pt x="57" y="32"/>
                  </a:lnTo>
                  <a:lnTo>
                    <a:pt x="65" y="25"/>
                  </a:lnTo>
                  <a:lnTo>
                    <a:pt x="74" y="13"/>
                  </a:lnTo>
                  <a:lnTo>
                    <a:pt x="85" y="0"/>
                  </a:lnTo>
                  <a:lnTo>
                    <a:pt x="107" y="3"/>
                  </a:lnTo>
                  <a:lnTo>
                    <a:pt x="106" y="5"/>
                  </a:lnTo>
                  <a:lnTo>
                    <a:pt x="103" y="10"/>
                  </a:lnTo>
                  <a:lnTo>
                    <a:pt x="98" y="14"/>
                  </a:lnTo>
                  <a:lnTo>
                    <a:pt x="92" y="23"/>
                  </a:lnTo>
                  <a:lnTo>
                    <a:pt x="85" y="31"/>
                  </a:lnTo>
                  <a:lnTo>
                    <a:pt x="75" y="40"/>
                  </a:lnTo>
                  <a:lnTo>
                    <a:pt x="66" y="48"/>
                  </a:lnTo>
                  <a:lnTo>
                    <a:pt x="59" y="55"/>
                  </a:lnTo>
                  <a:lnTo>
                    <a:pt x="49" y="62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2" y="68"/>
                  </a:lnTo>
                  <a:lnTo>
                    <a:pt x="14" y="63"/>
                  </a:lnTo>
                  <a:lnTo>
                    <a:pt x="8" y="54"/>
                  </a:lnTo>
                  <a:lnTo>
                    <a:pt x="3" y="42"/>
                  </a:lnTo>
                  <a:lnTo>
                    <a:pt x="0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54" name="Freeform 31"/>
            <p:cNvSpPr>
              <a:spLocks/>
            </p:cNvSpPr>
            <p:nvPr/>
          </p:nvSpPr>
          <p:spPr bwMode="auto">
            <a:xfrm>
              <a:off x="1175" y="1260"/>
              <a:ext cx="52" cy="32"/>
            </a:xfrm>
            <a:custGeom>
              <a:avLst/>
              <a:gdLst>
                <a:gd name="T0" fmla="*/ 3 w 104"/>
                <a:gd name="T1" fmla="*/ 3 h 62"/>
                <a:gd name="T2" fmla="*/ 3 w 104"/>
                <a:gd name="T3" fmla="*/ 3 h 62"/>
                <a:gd name="T4" fmla="*/ 3 w 104"/>
                <a:gd name="T5" fmla="*/ 4 h 62"/>
                <a:gd name="T6" fmla="*/ 4 w 104"/>
                <a:gd name="T7" fmla="*/ 5 h 62"/>
                <a:gd name="T8" fmla="*/ 4 w 104"/>
                <a:gd name="T9" fmla="*/ 5 h 62"/>
                <a:gd name="T10" fmla="*/ 4 w 104"/>
                <a:gd name="T11" fmla="*/ 5 h 62"/>
                <a:gd name="T12" fmla="*/ 5 w 104"/>
                <a:gd name="T13" fmla="*/ 5 h 62"/>
                <a:gd name="T14" fmla="*/ 5 w 104"/>
                <a:gd name="T15" fmla="*/ 5 h 62"/>
                <a:gd name="T16" fmla="*/ 6 w 104"/>
                <a:gd name="T17" fmla="*/ 5 h 62"/>
                <a:gd name="T18" fmla="*/ 7 w 104"/>
                <a:gd name="T19" fmla="*/ 5 h 62"/>
                <a:gd name="T20" fmla="*/ 8 w 104"/>
                <a:gd name="T21" fmla="*/ 5 h 62"/>
                <a:gd name="T22" fmla="*/ 8 w 104"/>
                <a:gd name="T23" fmla="*/ 4 h 62"/>
                <a:gd name="T24" fmla="*/ 9 w 104"/>
                <a:gd name="T25" fmla="*/ 3 h 62"/>
                <a:gd name="T26" fmla="*/ 10 w 104"/>
                <a:gd name="T27" fmla="*/ 2 h 62"/>
                <a:gd name="T28" fmla="*/ 11 w 104"/>
                <a:gd name="T29" fmla="*/ 0 h 62"/>
                <a:gd name="T30" fmla="*/ 13 w 104"/>
                <a:gd name="T31" fmla="*/ 1 h 62"/>
                <a:gd name="T32" fmla="*/ 13 w 104"/>
                <a:gd name="T33" fmla="*/ 1 h 62"/>
                <a:gd name="T34" fmla="*/ 13 w 104"/>
                <a:gd name="T35" fmla="*/ 2 h 62"/>
                <a:gd name="T36" fmla="*/ 13 w 104"/>
                <a:gd name="T37" fmla="*/ 2 h 62"/>
                <a:gd name="T38" fmla="*/ 12 w 104"/>
                <a:gd name="T39" fmla="*/ 3 h 62"/>
                <a:gd name="T40" fmla="*/ 12 w 104"/>
                <a:gd name="T41" fmla="*/ 4 h 62"/>
                <a:gd name="T42" fmla="*/ 11 w 104"/>
                <a:gd name="T43" fmla="*/ 5 h 62"/>
                <a:gd name="T44" fmla="*/ 10 w 104"/>
                <a:gd name="T45" fmla="*/ 6 h 62"/>
                <a:gd name="T46" fmla="*/ 9 w 104"/>
                <a:gd name="T47" fmla="*/ 7 h 62"/>
                <a:gd name="T48" fmla="*/ 8 w 104"/>
                <a:gd name="T49" fmla="*/ 7 h 62"/>
                <a:gd name="T50" fmla="*/ 7 w 104"/>
                <a:gd name="T51" fmla="*/ 8 h 62"/>
                <a:gd name="T52" fmla="*/ 6 w 104"/>
                <a:gd name="T53" fmla="*/ 9 h 62"/>
                <a:gd name="T54" fmla="*/ 5 w 104"/>
                <a:gd name="T55" fmla="*/ 9 h 62"/>
                <a:gd name="T56" fmla="*/ 4 w 104"/>
                <a:gd name="T57" fmla="*/ 8 h 62"/>
                <a:gd name="T58" fmla="*/ 3 w 104"/>
                <a:gd name="T59" fmla="*/ 7 h 62"/>
                <a:gd name="T60" fmla="*/ 2 w 104"/>
                <a:gd name="T61" fmla="*/ 6 h 62"/>
                <a:gd name="T62" fmla="*/ 0 w 104"/>
                <a:gd name="T63" fmla="*/ 4 h 62"/>
                <a:gd name="T64" fmla="*/ 3 w 104"/>
                <a:gd name="T65" fmla="*/ 3 h 62"/>
                <a:gd name="T66" fmla="*/ 3 w 104"/>
                <a:gd name="T67" fmla="*/ 3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62"/>
                <a:gd name="T104" fmla="*/ 104 w 104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62">
                  <a:moveTo>
                    <a:pt x="18" y="23"/>
                  </a:moveTo>
                  <a:lnTo>
                    <a:pt x="18" y="24"/>
                  </a:lnTo>
                  <a:lnTo>
                    <a:pt x="23" y="29"/>
                  </a:lnTo>
                  <a:lnTo>
                    <a:pt x="25" y="32"/>
                  </a:lnTo>
                  <a:lnTo>
                    <a:pt x="28" y="35"/>
                  </a:lnTo>
                  <a:lnTo>
                    <a:pt x="31" y="36"/>
                  </a:lnTo>
                  <a:lnTo>
                    <a:pt x="35" y="39"/>
                  </a:lnTo>
                  <a:lnTo>
                    <a:pt x="40" y="39"/>
                  </a:lnTo>
                  <a:lnTo>
                    <a:pt x="44" y="39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3" y="29"/>
                  </a:lnTo>
                  <a:lnTo>
                    <a:pt x="70" y="23"/>
                  </a:lnTo>
                  <a:lnTo>
                    <a:pt x="77" y="12"/>
                  </a:lnTo>
                  <a:lnTo>
                    <a:pt x="86" y="0"/>
                  </a:lnTo>
                  <a:lnTo>
                    <a:pt x="104" y="4"/>
                  </a:lnTo>
                  <a:lnTo>
                    <a:pt x="103" y="6"/>
                  </a:lnTo>
                  <a:lnTo>
                    <a:pt x="101" y="9"/>
                  </a:lnTo>
                  <a:lnTo>
                    <a:pt x="98" y="13"/>
                  </a:lnTo>
                  <a:lnTo>
                    <a:pt x="93" y="21"/>
                  </a:lnTo>
                  <a:lnTo>
                    <a:pt x="89" y="27"/>
                  </a:lnTo>
                  <a:lnTo>
                    <a:pt x="83" y="35"/>
                  </a:lnTo>
                  <a:lnTo>
                    <a:pt x="75" y="43"/>
                  </a:lnTo>
                  <a:lnTo>
                    <a:pt x="70" y="50"/>
                  </a:lnTo>
                  <a:lnTo>
                    <a:pt x="61" y="55"/>
                  </a:lnTo>
                  <a:lnTo>
                    <a:pt x="54" y="59"/>
                  </a:lnTo>
                  <a:lnTo>
                    <a:pt x="44" y="62"/>
                  </a:lnTo>
                  <a:lnTo>
                    <a:pt x="35" y="62"/>
                  </a:lnTo>
                  <a:lnTo>
                    <a:pt x="26" y="59"/>
                  </a:lnTo>
                  <a:lnTo>
                    <a:pt x="18" y="53"/>
                  </a:lnTo>
                  <a:lnTo>
                    <a:pt x="9" y="44"/>
                  </a:lnTo>
                  <a:lnTo>
                    <a:pt x="0" y="30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55" name="Freeform 32"/>
            <p:cNvSpPr>
              <a:spLocks/>
            </p:cNvSpPr>
            <p:nvPr/>
          </p:nvSpPr>
          <p:spPr bwMode="auto">
            <a:xfrm>
              <a:off x="1208" y="2075"/>
              <a:ext cx="79" cy="143"/>
            </a:xfrm>
            <a:custGeom>
              <a:avLst/>
              <a:gdLst>
                <a:gd name="T0" fmla="*/ 0 w 159"/>
                <a:gd name="T1" fmla="*/ 34 h 286"/>
                <a:gd name="T2" fmla="*/ 1 w 159"/>
                <a:gd name="T3" fmla="*/ 35 h 286"/>
                <a:gd name="T4" fmla="*/ 2 w 159"/>
                <a:gd name="T5" fmla="*/ 36 h 286"/>
                <a:gd name="T6" fmla="*/ 4 w 159"/>
                <a:gd name="T7" fmla="*/ 36 h 286"/>
                <a:gd name="T8" fmla="*/ 5 w 159"/>
                <a:gd name="T9" fmla="*/ 35 h 286"/>
                <a:gd name="T10" fmla="*/ 7 w 159"/>
                <a:gd name="T11" fmla="*/ 33 h 286"/>
                <a:gd name="T12" fmla="*/ 9 w 159"/>
                <a:gd name="T13" fmla="*/ 29 h 286"/>
                <a:gd name="T14" fmla="*/ 10 w 159"/>
                <a:gd name="T15" fmla="*/ 23 h 286"/>
                <a:gd name="T16" fmla="*/ 10 w 159"/>
                <a:gd name="T17" fmla="*/ 22 h 286"/>
                <a:gd name="T18" fmla="*/ 11 w 159"/>
                <a:gd name="T19" fmla="*/ 20 h 286"/>
                <a:gd name="T20" fmla="*/ 13 w 159"/>
                <a:gd name="T21" fmla="*/ 17 h 286"/>
                <a:gd name="T22" fmla="*/ 15 w 159"/>
                <a:gd name="T23" fmla="*/ 15 h 286"/>
                <a:gd name="T24" fmla="*/ 16 w 159"/>
                <a:gd name="T25" fmla="*/ 12 h 286"/>
                <a:gd name="T26" fmla="*/ 18 w 159"/>
                <a:gd name="T27" fmla="*/ 10 h 286"/>
                <a:gd name="T28" fmla="*/ 19 w 159"/>
                <a:gd name="T29" fmla="*/ 8 h 286"/>
                <a:gd name="T30" fmla="*/ 19 w 159"/>
                <a:gd name="T31" fmla="*/ 8 h 286"/>
                <a:gd name="T32" fmla="*/ 19 w 159"/>
                <a:gd name="T33" fmla="*/ 8 h 286"/>
                <a:gd name="T34" fmla="*/ 19 w 159"/>
                <a:gd name="T35" fmla="*/ 6 h 286"/>
                <a:gd name="T36" fmla="*/ 19 w 159"/>
                <a:gd name="T37" fmla="*/ 5 h 286"/>
                <a:gd name="T38" fmla="*/ 19 w 159"/>
                <a:gd name="T39" fmla="*/ 4 h 286"/>
                <a:gd name="T40" fmla="*/ 18 w 159"/>
                <a:gd name="T41" fmla="*/ 2 h 286"/>
                <a:gd name="T42" fmla="*/ 17 w 159"/>
                <a:gd name="T43" fmla="*/ 0 h 286"/>
                <a:gd name="T44" fmla="*/ 14 w 159"/>
                <a:gd name="T45" fmla="*/ 1 h 286"/>
                <a:gd name="T46" fmla="*/ 14 w 159"/>
                <a:gd name="T47" fmla="*/ 2 h 286"/>
                <a:gd name="T48" fmla="*/ 15 w 159"/>
                <a:gd name="T49" fmla="*/ 3 h 286"/>
                <a:gd name="T50" fmla="*/ 15 w 159"/>
                <a:gd name="T51" fmla="*/ 4 h 286"/>
                <a:gd name="T52" fmla="*/ 15 w 159"/>
                <a:gd name="T53" fmla="*/ 6 h 286"/>
                <a:gd name="T54" fmla="*/ 15 w 159"/>
                <a:gd name="T55" fmla="*/ 7 h 286"/>
                <a:gd name="T56" fmla="*/ 15 w 159"/>
                <a:gd name="T57" fmla="*/ 9 h 286"/>
                <a:gd name="T58" fmla="*/ 13 w 159"/>
                <a:gd name="T59" fmla="*/ 11 h 286"/>
                <a:gd name="T60" fmla="*/ 12 w 159"/>
                <a:gd name="T61" fmla="*/ 13 h 286"/>
                <a:gd name="T62" fmla="*/ 10 w 159"/>
                <a:gd name="T63" fmla="*/ 16 h 286"/>
                <a:gd name="T64" fmla="*/ 9 w 159"/>
                <a:gd name="T65" fmla="*/ 18 h 286"/>
                <a:gd name="T66" fmla="*/ 7 w 159"/>
                <a:gd name="T67" fmla="*/ 20 h 286"/>
                <a:gd name="T68" fmla="*/ 7 w 159"/>
                <a:gd name="T69" fmla="*/ 21 h 286"/>
                <a:gd name="T70" fmla="*/ 7 w 159"/>
                <a:gd name="T71" fmla="*/ 22 h 286"/>
                <a:gd name="T72" fmla="*/ 6 w 159"/>
                <a:gd name="T73" fmla="*/ 23 h 286"/>
                <a:gd name="T74" fmla="*/ 6 w 159"/>
                <a:gd name="T75" fmla="*/ 25 h 286"/>
                <a:gd name="T76" fmla="*/ 5 w 159"/>
                <a:gd name="T77" fmla="*/ 28 h 286"/>
                <a:gd name="T78" fmla="*/ 5 w 159"/>
                <a:gd name="T79" fmla="*/ 30 h 286"/>
                <a:gd name="T80" fmla="*/ 4 w 159"/>
                <a:gd name="T81" fmla="*/ 32 h 286"/>
                <a:gd name="T82" fmla="*/ 3 w 159"/>
                <a:gd name="T83" fmla="*/ 33 h 286"/>
                <a:gd name="T84" fmla="*/ 2 w 159"/>
                <a:gd name="T85" fmla="*/ 32 h 286"/>
                <a:gd name="T86" fmla="*/ 0 w 159"/>
                <a:gd name="T87" fmla="*/ 34 h 2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9"/>
                <a:gd name="T133" fmla="*/ 0 h 286"/>
                <a:gd name="T134" fmla="*/ 159 w 159"/>
                <a:gd name="T135" fmla="*/ 286 h 2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9" h="286">
                  <a:moveTo>
                    <a:pt x="0" y="266"/>
                  </a:moveTo>
                  <a:lnTo>
                    <a:pt x="3" y="269"/>
                  </a:lnTo>
                  <a:lnTo>
                    <a:pt x="4" y="272"/>
                  </a:lnTo>
                  <a:lnTo>
                    <a:pt x="9" y="275"/>
                  </a:lnTo>
                  <a:lnTo>
                    <a:pt x="14" y="278"/>
                  </a:lnTo>
                  <a:lnTo>
                    <a:pt x="18" y="283"/>
                  </a:lnTo>
                  <a:lnTo>
                    <a:pt x="24" y="284"/>
                  </a:lnTo>
                  <a:lnTo>
                    <a:pt x="32" y="286"/>
                  </a:lnTo>
                  <a:lnTo>
                    <a:pt x="38" y="284"/>
                  </a:lnTo>
                  <a:lnTo>
                    <a:pt x="46" y="280"/>
                  </a:lnTo>
                  <a:lnTo>
                    <a:pt x="52" y="272"/>
                  </a:lnTo>
                  <a:lnTo>
                    <a:pt x="58" y="263"/>
                  </a:lnTo>
                  <a:lnTo>
                    <a:pt x="64" y="249"/>
                  </a:lnTo>
                  <a:lnTo>
                    <a:pt x="72" y="231"/>
                  </a:lnTo>
                  <a:lnTo>
                    <a:pt x="76" y="208"/>
                  </a:lnTo>
                  <a:lnTo>
                    <a:pt x="82" y="180"/>
                  </a:lnTo>
                  <a:lnTo>
                    <a:pt x="82" y="176"/>
                  </a:lnTo>
                  <a:lnTo>
                    <a:pt x="85" y="171"/>
                  </a:lnTo>
                  <a:lnTo>
                    <a:pt x="89" y="164"/>
                  </a:lnTo>
                  <a:lnTo>
                    <a:pt x="95" y="154"/>
                  </a:lnTo>
                  <a:lnTo>
                    <a:pt x="99" y="145"/>
                  </a:lnTo>
                  <a:lnTo>
                    <a:pt x="107" y="135"/>
                  </a:lnTo>
                  <a:lnTo>
                    <a:pt x="113" y="125"/>
                  </a:lnTo>
                  <a:lnTo>
                    <a:pt x="121" y="115"/>
                  </a:lnTo>
                  <a:lnTo>
                    <a:pt x="127" y="104"/>
                  </a:lnTo>
                  <a:lnTo>
                    <a:pt x="134" y="93"/>
                  </a:lnTo>
                  <a:lnTo>
                    <a:pt x="140" y="84"/>
                  </a:lnTo>
                  <a:lnTo>
                    <a:pt x="147" y="76"/>
                  </a:lnTo>
                  <a:lnTo>
                    <a:pt x="151" y="70"/>
                  </a:lnTo>
                  <a:lnTo>
                    <a:pt x="154" y="64"/>
                  </a:lnTo>
                  <a:lnTo>
                    <a:pt x="157" y="61"/>
                  </a:lnTo>
                  <a:lnTo>
                    <a:pt x="159" y="61"/>
                  </a:lnTo>
                  <a:lnTo>
                    <a:pt x="159" y="60"/>
                  </a:lnTo>
                  <a:lnTo>
                    <a:pt x="159" y="58"/>
                  </a:lnTo>
                  <a:lnTo>
                    <a:pt x="157" y="53"/>
                  </a:lnTo>
                  <a:lnTo>
                    <a:pt x="157" y="47"/>
                  </a:lnTo>
                  <a:lnTo>
                    <a:pt x="157" y="43"/>
                  </a:lnTo>
                  <a:lnTo>
                    <a:pt x="156" y="40"/>
                  </a:lnTo>
                  <a:lnTo>
                    <a:pt x="154" y="34"/>
                  </a:lnTo>
                  <a:lnTo>
                    <a:pt x="154" y="29"/>
                  </a:lnTo>
                  <a:lnTo>
                    <a:pt x="151" y="21"/>
                  </a:lnTo>
                  <a:lnTo>
                    <a:pt x="150" y="15"/>
                  </a:lnTo>
                  <a:lnTo>
                    <a:pt x="145" y="8"/>
                  </a:lnTo>
                  <a:lnTo>
                    <a:pt x="142" y="0"/>
                  </a:lnTo>
                  <a:lnTo>
                    <a:pt x="115" y="1"/>
                  </a:lnTo>
                  <a:lnTo>
                    <a:pt x="116" y="6"/>
                  </a:lnTo>
                  <a:lnTo>
                    <a:pt x="118" y="12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2" y="26"/>
                  </a:lnTo>
                  <a:lnTo>
                    <a:pt x="124" y="31"/>
                  </a:lnTo>
                  <a:lnTo>
                    <a:pt x="125" y="35"/>
                  </a:lnTo>
                  <a:lnTo>
                    <a:pt x="127" y="43"/>
                  </a:lnTo>
                  <a:lnTo>
                    <a:pt x="128" y="50"/>
                  </a:lnTo>
                  <a:lnTo>
                    <a:pt x="127" y="53"/>
                  </a:lnTo>
                  <a:lnTo>
                    <a:pt x="125" y="60"/>
                  </a:lnTo>
                  <a:lnTo>
                    <a:pt x="121" y="66"/>
                  </a:lnTo>
                  <a:lnTo>
                    <a:pt x="118" y="73"/>
                  </a:lnTo>
                  <a:lnTo>
                    <a:pt x="111" y="83"/>
                  </a:lnTo>
                  <a:lnTo>
                    <a:pt x="107" y="93"/>
                  </a:lnTo>
                  <a:lnTo>
                    <a:pt x="99" y="104"/>
                  </a:lnTo>
                  <a:lnTo>
                    <a:pt x="93" y="115"/>
                  </a:lnTo>
                  <a:lnTo>
                    <a:pt x="87" y="125"/>
                  </a:lnTo>
                  <a:lnTo>
                    <a:pt x="79" y="135"/>
                  </a:lnTo>
                  <a:lnTo>
                    <a:pt x="73" y="142"/>
                  </a:lnTo>
                  <a:lnTo>
                    <a:pt x="69" y="151"/>
                  </a:lnTo>
                  <a:lnTo>
                    <a:pt x="63" y="157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6" y="168"/>
                  </a:lnTo>
                  <a:lnTo>
                    <a:pt x="56" y="170"/>
                  </a:lnTo>
                  <a:lnTo>
                    <a:pt x="55" y="174"/>
                  </a:lnTo>
                  <a:lnTo>
                    <a:pt x="55" y="179"/>
                  </a:lnTo>
                  <a:lnTo>
                    <a:pt x="53" y="188"/>
                  </a:lnTo>
                  <a:lnTo>
                    <a:pt x="50" y="197"/>
                  </a:lnTo>
                  <a:lnTo>
                    <a:pt x="49" y="208"/>
                  </a:lnTo>
                  <a:lnTo>
                    <a:pt x="46" y="219"/>
                  </a:lnTo>
                  <a:lnTo>
                    <a:pt x="44" y="229"/>
                  </a:lnTo>
                  <a:lnTo>
                    <a:pt x="40" y="237"/>
                  </a:lnTo>
                  <a:lnTo>
                    <a:pt x="37" y="246"/>
                  </a:lnTo>
                  <a:lnTo>
                    <a:pt x="32" y="252"/>
                  </a:lnTo>
                  <a:lnTo>
                    <a:pt x="29" y="257"/>
                  </a:lnTo>
                  <a:lnTo>
                    <a:pt x="26" y="258"/>
                  </a:lnTo>
                  <a:lnTo>
                    <a:pt x="21" y="257"/>
                  </a:lnTo>
                  <a:lnTo>
                    <a:pt x="18" y="252"/>
                  </a:lnTo>
                  <a:lnTo>
                    <a:pt x="14" y="245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56" name="Freeform 33"/>
            <p:cNvSpPr>
              <a:spLocks/>
            </p:cNvSpPr>
            <p:nvPr/>
          </p:nvSpPr>
          <p:spPr bwMode="auto">
            <a:xfrm>
              <a:off x="1152" y="2082"/>
              <a:ext cx="67" cy="135"/>
            </a:xfrm>
            <a:custGeom>
              <a:avLst/>
              <a:gdLst>
                <a:gd name="T0" fmla="*/ 16 w 135"/>
                <a:gd name="T1" fmla="*/ 0 h 269"/>
                <a:gd name="T2" fmla="*/ 16 w 135"/>
                <a:gd name="T3" fmla="*/ 1 h 269"/>
                <a:gd name="T4" fmla="*/ 16 w 135"/>
                <a:gd name="T5" fmla="*/ 2 h 269"/>
                <a:gd name="T6" fmla="*/ 16 w 135"/>
                <a:gd name="T7" fmla="*/ 4 h 269"/>
                <a:gd name="T8" fmla="*/ 15 w 135"/>
                <a:gd name="T9" fmla="*/ 6 h 269"/>
                <a:gd name="T10" fmla="*/ 13 w 135"/>
                <a:gd name="T11" fmla="*/ 10 h 269"/>
                <a:gd name="T12" fmla="*/ 11 w 135"/>
                <a:gd name="T13" fmla="*/ 15 h 269"/>
                <a:gd name="T14" fmla="*/ 7 w 135"/>
                <a:gd name="T15" fmla="*/ 21 h 269"/>
                <a:gd name="T16" fmla="*/ 5 w 135"/>
                <a:gd name="T17" fmla="*/ 24 h 269"/>
                <a:gd name="T18" fmla="*/ 5 w 135"/>
                <a:gd name="T19" fmla="*/ 25 h 269"/>
                <a:gd name="T20" fmla="*/ 4 w 135"/>
                <a:gd name="T21" fmla="*/ 26 h 269"/>
                <a:gd name="T22" fmla="*/ 3 w 135"/>
                <a:gd name="T23" fmla="*/ 28 h 269"/>
                <a:gd name="T24" fmla="*/ 3 w 135"/>
                <a:gd name="T25" fmla="*/ 29 h 269"/>
                <a:gd name="T26" fmla="*/ 2 w 135"/>
                <a:gd name="T27" fmla="*/ 30 h 269"/>
                <a:gd name="T28" fmla="*/ 3 w 135"/>
                <a:gd name="T29" fmla="*/ 31 h 269"/>
                <a:gd name="T30" fmla="*/ 4 w 135"/>
                <a:gd name="T31" fmla="*/ 31 h 269"/>
                <a:gd name="T32" fmla="*/ 11 w 135"/>
                <a:gd name="T33" fmla="*/ 20 h 269"/>
                <a:gd name="T34" fmla="*/ 7 w 135"/>
                <a:gd name="T35" fmla="*/ 34 h 269"/>
                <a:gd name="T36" fmla="*/ 6 w 135"/>
                <a:gd name="T37" fmla="*/ 34 h 269"/>
                <a:gd name="T38" fmla="*/ 5 w 135"/>
                <a:gd name="T39" fmla="*/ 34 h 269"/>
                <a:gd name="T40" fmla="*/ 3 w 135"/>
                <a:gd name="T41" fmla="*/ 34 h 269"/>
                <a:gd name="T42" fmla="*/ 1 w 135"/>
                <a:gd name="T43" fmla="*/ 34 h 269"/>
                <a:gd name="T44" fmla="*/ 0 w 135"/>
                <a:gd name="T45" fmla="*/ 33 h 269"/>
                <a:gd name="T46" fmla="*/ 0 w 135"/>
                <a:gd name="T47" fmla="*/ 31 h 269"/>
                <a:gd name="T48" fmla="*/ 0 w 135"/>
                <a:gd name="T49" fmla="*/ 28 h 269"/>
                <a:gd name="T50" fmla="*/ 2 w 135"/>
                <a:gd name="T51" fmla="*/ 24 h 269"/>
                <a:gd name="T52" fmla="*/ 3 w 135"/>
                <a:gd name="T53" fmla="*/ 23 h 269"/>
                <a:gd name="T54" fmla="*/ 4 w 135"/>
                <a:gd name="T55" fmla="*/ 21 h 269"/>
                <a:gd name="T56" fmla="*/ 6 w 135"/>
                <a:gd name="T57" fmla="*/ 17 h 269"/>
                <a:gd name="T58" fmla="*/ 8 w 135"/>
                <a:gd name="T59" fmla="*/ 14 h 269"/>
                <a:gd name="T60" fmla="*/ 10 w 135"/>
                <a:gd name="T61" fmla="*/ 10 h 269"/>
                <a:gd name="T62" fmla="*/ 12 w 135"/>
                <a:gd name="T63" fmla="*/ 6 h 269"/>
                <a:gd name="T64" fmla="*/ 13 w 135"/>
                <a:gd name="T65" fmla="*/ 3 h 269"/>
                <a:gd name="T66" fmla="*/ 14 w 135"/>
                <a:gd name="T67" fmla="*/ 0 h 269"/>
                <a:gd name="T68" fmla="*/ 16 w 135"/>
                <a:gd name="T69" fmla="*/ 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5"/>
                <a:gd name="T106" fmla="*/ 0 h 269"/>
                <a:gd name="T107" fmla="*/ 135 w 135"/>
                <a:gd name="T108" fmla="*/ 269 h 2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5" h="269">
                  <a:moveTo>
                    <a:pt x="135" y="0"/>
                  </a:moveTo>
                  <a:lnTo>
                    <a:pt x="133" y="0"/>
                  </a:lnTo>
                  <a:lnTo>
                    <a:pt x="133" y="1"/>
                  </a:lnTo>
                  <a:lnTo>
                    <a:pt x="133" y="3"/>
                  </a:lnTo>
                  <a:lnTo>
                    <a:pt x="133" y="7"/>
                  </a:lnTo>
                  <a:lnTo>
                    <a:pt x="133" y="10"/>
                  </a:lnTo>
                  <a:lnTo>
                    <a:pt x="132" y="18"/>
                  </a:lnTo>
                  <a:lnTo>
                    <a:pt x="129" y="26"/>
                  </a:lnTo>
                  <a:lnTo>
                    <a:pt x="127" y="36"/>
                  </a:lnTo>
                  <a:lnTo>
                    <a:pt x="121" y="47"/>
                  </a:lnTo>
                  <a:lnTo>
                    <a:pt x="116" y="61"/>
                  </a:lnTo>
                  <a:lnTo>
                    <a:pt x="109" y="76"/>
                  </a:lnTo>
                  <a:lnTo>
                    <a:pt x="101" y="95"/>
                  </a:lnTo>
                  <a:lnTo>
                    <a:pt x="89" y="114"/>
                  </a:lnTo>
                  <a:lnTo>
                    <a:pt x="77" y="137"/>
                  </a:lnTo>
                  <a:lnTo>
                    <a:pt x="61" y="162"/>
                  </a:lnTo>
                  <a:lnTo>
                    <a:pt x="45" y="191"/>
                  </a:lnTo>
                  <a:lnTo>
                    <a:pt x="43" y="194"/>
                  </a:lnTo>
                  <a:lnTo>
                    <a:pt x="40" y="197"/>
                  </a:lnTo>
                  <a:lnTo>
                    <a:pt x="38" y="202"/>
                  </a:lnTo>
                  <a:lnTo>
                    <a:pt x="34" y="206"/>
                  </a:lnTo>
                  <a:lnTo>
                    <a:pt x="32" y="211"/>
                  </a:lnTo>
                  <a:lnTo>
                    <a:pt x="29" y="217"/>
                  </a:lnTo>
                  <a:lnTo>
                    <a:pt x="26" y="225"/>
                  </a:lnTo>
                  <a:lnTo>
                    <a:pt x="25" y="229"/>
                  </a:lnTo>
                  <a:lnTo>
                    <a:pt x="23" y="234"/>
                  </a:lnTo>
                  <a:lnTo>
                    <a:pt x="23" y="238"/>
                  </a:lnTo>
                  <a:lnTo>
                    <a:pt x="25" y="243"/>
                  </a:lnTo>
                  <a:lnTo>
                    <a:pt x="26" y="246"/>
                  </a:lnTo>
                  <a:lnTo>
                    <a:pt x="31" y="247"/>
                  </a:lnTo>
                  <a:lnTo>
                    <a:pt x="37" y="247"/>
                  </a:lnTo>
                  <a:lnTo>
                    <a:pt x="45" y="247"/>
                  </a:lnTo>
                  <a:lnTo>
                    <a:pt x="92" y="160"/>
                  </a:lnTo>
                  <a:lnTo>
                    <a:pt x="112" y="165"/>
                  </a:lnTo>
                  <a:lnTo>
                    <a:pt x="58" y="266"/>
                  </a:lnTo>
                  <a:lnTo>
                    <a:pt x="57" y="266"/>
                  </a:lnTo>
                  <a:lnTo>
                    <a:pt x="54" y="266"/>
                  </a:lnTo>
                  <a:lnTo>
                    <a:pt x="48" y="267"/>
                  </a:lnTo>
                  <a:lnTo>
                    <a:pt x="43" y="269"/>
                  </a:lnTo>
                  <a:lnTo>
                    <a:pt x="35" y="269"/>
                  </a:lnTo>
                  <a:lnTo>
                    <a:pt x="28" y="269"/>
                  </a:lnTo>
                  <a:lnTo>
                    <a:pt x="22" y="269"/>
                  </a:lnTo>
                  <a:lnTo>
                    <a:pt x="15" y="267"/>
                  </a:lnTo>
                  <a:lnTo>
                    <a:pt x="8" y="264"/>
                  </a:lnTo>
                  <a:lnTo>
                    <a:pt x="3" y="260"/>
                  </a:lnTo>
                  <a:lnTo>
                    <a:pt x="0" y="254"/>
                  </a:lnTo>
                  <a:lnTo>
                    <a:pt x="0" y="244"/>
                  </a:lnTo>
                  <a:lnTo>
                    <a:pt x="0" y="234"/>
                  </a:lnTo>
                  <a:lnTo>
                    <a:pt x="5" y="220"/>
                  </a:lnTo>
                  <a:lnTo>
                    <a:pt x="12" y="203"/>
                  </a:lnTo>
                  <a:lnTo>
                    <a:pt x="23" y="185"/>
                  </a:lnTo>
                  <a:lnTo>
                    <a:pt x="23" y="182"/>
                  </a:lnTo>
                  <a:lnTo>
                    <a:pt x="26" y="177"/>
                  </a:lnTo>
                  <a:lnTo>
                    <a:pt x="31" y="169"/>
                  </a:lnTo>
                  <a:lnTo>
                    <a:pt x="37" y="162"/>
                  </a:lnTo>
                  <a:lnTo>
                    <a:pt x="43" y="150"/>
                  </a:lnTo>
                  <a:lnTo>
                    <a:pt x="51" y="136"/>
                  </a:lnTo>
                  <a:lnTo>
                    <a:pt x="58" y="122"/>
                  </a:lnTo>
                  <a:lnTo>
                    <a:pt x="67" y="108"/>
                  </a:lnTo>
                  <a:lnTo>
                    <a:pt x="75" y="91"/>
                  </a:lnTo>
                  <a:lnTo>
                    <a:pt x="83" y="75"/>
                  </a:lnTo>
                  <a:lnTo>
                    <a:pt x="90" y="59"/>
                  </a:lnTo>
                  <a:lnTo>
                    <a:pt x="98" y="46"/>
                  </a:lnTo>
                  <a:lnTo>
                    <a:pt x="103" y="32"/>
                  </a:lnTo>
                  <a:lnTo>
                    <a:pt x="107" y="18"/>
                  </a:lnTo>
                  <a:lnTo>
                    <a:pt x="110" y="7"/>
                  </a:lnTo>
                  <a:lnTo>
                    <a:pt x="112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57" name="Freeform 34"/>
            <p:cNvSpPr>
              <a:spLocks/>
            </p:cNvSpPr>
            <p:nvPr/>
          </p:nvSpPr>
          <p:spPr bwMode="auto">
            <a:xfrm>
              <a:off x="1284" y="1422"/>
              <a:ext cx="13" cy="15"/>
            </a:xfrm>
            <a:custGeom>
              <a:avLst/>
              <a:gdLst>
                <a:gd name="T0" fmla="*/ 1 w 24"/>
                <a:gd name="T1" fmla="*/ 3 h 29"/>
                <a:gd name="T2" fmla="*/ 1 w 24"/>
                <a:gd name="T3" fmla="*/ 3 h 29"/>
                <a:gd name="T4" fmla="*/ 1 w 24"/>
                <a:gd name="T5" fmla="*/ 2 h 29"/>
                <a:gd name="T6" fmla="*/ 0 w 24"/>
                <a:gd name="T7" fmla="*/ 2 h 29"/>
                <a:gd name="T8" fmla="*/ 1 w 24"/>
                <a:gd name="T9" fmla="*/ 1 h 29"/>
                <a:gd name="T10" fmla="*/ 1 w 24"/>
                <a:gd name="T11" fmla="*/ 1 h 29"/>
                <a:gd name="T12" fmla="*/ 2 w 24"/>
                <a:gd name="T13" fmla="*/ 1 h 29"/>
                <a:gd name="T14" fmla="*/ 3 w 24"/>
                <a:gd name="T15" fmla="*/ 0 h 29"/>
                <a:gd name="T16" fmla="*/ 3 w 24"/>
                <a:gd name="T17" fmla="*/ 0 h 29"/>
                <a:gd name="T18" fmla="*/ 4 w 24"/>
                <a:gd name="T19" fmla="*/ 1 h 29"/>
                <a:gd name="T20" fmla="*/ 4 w 24"/>
                <a:gd name="T21" fmla="*/ 1 h 29"/>
                <a:gd name="T22" fmla="*/ 4 w 24"/>
                <a:gd name="T23" fmla="*/ 2 h 29"/>
                <a:gd name="T24" fmla="*/ 4 w 24"/>
                <a:gd name="T25" fmla="*/ 3 h 29"/>
                <a:gd name="T26" fmla="*/ 4 w 24"/>
                <a:gd name="T27" fmla="*/ 3 h 29"/>
                <a:gd name="T28" fmla="*/ 3 w 24"/>
                <a:gd name="T29" fmla="*/ 4 h 29"/>
                <a:gd name="T30" fmla="*/ 3 w 24"/>
                <a:gd name="T31" fmla="*/ 4 h 29"/>
                <a:gd name="T32" fmla="*/ 3 w 24"/>
                <a:gd name="T33" fmla="*/ 4 h 29"/>
                <a:gd name="T34" fmla="*/ 2 w 24"/>
                <a:gd name="T35" fmla="*/ 4 h 29"/>
                <a:gd name="T36" fmla="*/ 1 w 24"/>
                <a:gd name="T37" fmla="*/ 3 h 29"/>
                <a:gd name="T38" fmla="*/ 1 w 24"/>
                <a:gd name="T39" fmla="*/ 3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29"/>
                <a:gd name="T62" fmla="*/ 24 w 24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29">
                  <a:moveTo>
                    <a:pt x="6" y="23"/>
                  </a:moveTo>
                  <a:lnTo>
                    <a:pt x="3" y="20"/>
                  </a:lnTo>
                  <a:lnTo>
                    <a:pt x="1" y="14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17" y="29"/>
                  </a:lnTo>
                  <a:lnTo>
                    <a:pt x="12" y="2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58" name="Freeform 35"/>
            <p:cNvSpPr>
              <a:spLocks/>
            </p:cNvSpPr>
            <p:nvPr/>
          </p:nvSpPr>
          <p:spPr bwMode="auto">
            <a:xfrm>
              <a:off x="1246" y="1439"/>
              <a:ext cx="13" cy="12"/>
            </a:xfrm>
            <a:custGeom>
              <a:avLst/>
              <a:gdLst>
                <a:gd name="T0" fmla="*/ 1 w 26"/>
                <a:gd name="T1" fmla="*/ 3 h 22"/>
                <a:gd name="T2" fmla="*/ 1 w 26"/>
                <a:gd name="T3" fmla="*/ 2 h 22"/>
                <a:gd name="T4" fmla="*/ 0 w 26"/>
                <a:gd name="T5" fmla="*/ 2 h 22"/>
                <a:gd name="T6" fmla="*/ 0 w 26"/>
                <a:gd name="T7" fmla="*/ 1 h 22"/>
                <a:gd name="T8" fmla="*/ 1 w 26"/>
                <a:gd name="T9" fmla="*/ 1 h 22"/>
                <a:gd name="T10" fmla="*/ 1 w 26"/>
                <a:gd name="T11" fmla="*/ 1 h 22"/>
                <a:gd name="T12" fmla="*/ 2 w 26"/>
                <a:gd name="T13" fmla="*/ 1 h 22"/>
                <a:gd name="T14" fmla="*/ 2 w 26"/>
                <a:gd name="T15" fmla="*/ 0 h 22"/>
                <a:gd name="T16" fmla="*/ 3 w 26"/>
                <a:gd name="T17" fmla="*/ 1 h 22"/>
                <a:gd name="T18" fmla="*/ 3 w 26"/>
                <a:gd name="T19" fmla="*/ 1 h 22"/>
                <a:gd name="T20" fmla="*/ 4 w 26"/>
                <a:gd name="T21" fmla="*/ 1 h 22"/>
                <a:gd name="T22" fmla="*/ 4 w 26"/>
                <a:gd name="T23" fmla="*/ 2 h 22"/>
                <a:gd name="T24" fmla="*/ 4 w 26"/>
                <a:gd name="T25" fmla="*/ 2 h 22"/>
                <a:gd name="T26" fmla="*/ 4 w 26"/>
                <a:gd name="T27" fmla="*/ 3 h 22"/>
                <a:gd name="T28" fmla="*/ 3 w 26"/>
                <a:gd name="T29" fmla="*/ 3 h 22"/>
                <a:gd name="T30" fmla="*/ 2 w 26"/>
                <a:gd name="T31" fmla="*/ 4 h 22"/>
                <a:gd name="T32" fmla="*/ 2 w 26"/>
                <a:gd name="T33" fmla="*/ 4 h 22"/>
                <a:gd name="T34" fmla="*/ 1 w 26"/>
                <a:gd name="T35" fmla="*/ 3 h 22"/>
                <a:gd name="T36" fmla="*/ 1 w 26"/>
                <a:gd name="T37" fmla="*/ 3 h 22"/>
                <a:gd name="T38" fmla="*/ 1 w 26"/>
                <a:gd name="T39" fmla="*/ 3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22"/>
                <a:gd name="T62" fmla="*/ 26 w 26"/>
                <a:gd name="T63" fmla="*/ 22 h 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22">
                  <a:moveTo>
                    <a:pt x="3" y="18"/>
                  </a:moveTo>
                  <a:lnTo>
                    <a:pt x="2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59" name="Freeform 36"/>
            <p:cNvSpPr>
              <a:spLocks/>
            </p:cNvSpPr>
            <p:nvPr/>
          </p:nvSpPr>
          <p:spPr bwMode="auto">
            <a:xfrm>
              <a:off x="1241" y="1443"/>
              <a:ext cx="14" cy="12"/>
            </a:xfrm>
            <a:custGeom>
              <a:avLst/>
              <a:gdLst>
                <a:gd name="T0" fmla="*/ 1 w 27"/>
                <a:gd name="T1" fmla="*/ 3 h 23"/>
                <a:gd name="T2" fmla="*/ 1 w 27"/>
                <a:gd name="T3" fmla="*/ 3 h 23"/>
                <a:gd name="T4" fmla="*/ 0 w 27"/>
                <a:gd name="T5" fmla="*/ 2 h 23"/>
                <a:gd name="T6" fmla="*/ 0 w 27"/>
                <a:gd name="T7" fmla="*/ 1 h 23"/>
                <a:gd name="T8" fmla="*/ 1 w 27"/>
                <a:gd name="T9" fmla="*/ 1 h 23"/>
                <a:gd name="T10" fmla="*/ 1 w 27"/>
                <a:gd name="T11" fmla="*/ 1 h 23"/>
                <a:gd name="T12" fmla="*/ 2 w 27"/>
                <a:gd name="T13" fmla="*/ 1 h 23"/>
                <a:gd name="T14" fmla="*/ 2 w 27"/>
                <a:gd name="T15" fmla="*/ 0 h 23"/>
                <a:gd name="T16" fmla="*/ 3 w 27"/>
                <a:gd name="T17" fmla="*/ 1 h 23"/>
                <a:gd name="T18" fmla="*/ 3 w 27"/>
                <a:gd name="T19" fmla="*/ 1 h 23"/>
                <a:gd name="T20" fmla="*/ 3 w 27"/>
                <a:gd name="T21" fmla="*/ 1 h 23"/>
                <a:gd name="T22" fmla="*/ 4 w 27"/>
                <a:gd name="T23" fmla="*/ 2 h 23"/>
                <a:gd name="T24" fmla="*/ 4 w 27"/>
                <a:gd name="T25" fmla="*/ 2 h 23"/>
                <a:gd name="T26" fmla="*/ 3 w 27"/>
                <a:gd name="T27" fmla="*/ 3 h 23"/>
                <a:gd name="T28" fmla="*/ 3 w 27"/>
                <a:gd name="T29" fmla="*/ 3 h 23"/>
                <a:gd name="T30" fmla="*/ 2 w 27"/>
                <a:gd name="T31" fmla="*/ 3 h 23"/>
                <a:gd name="T32" fmla="*/ 2 w 27"/>
                <a:gd name="T33" fmla="*/ 3 h 23"/>
                <a:gd name="T34" fmla="*/ 1 w 27"/>
                <a:gd name="T35" fmla="*/ 3 h 23"/>
                <a:gd name="T36" fmla="*/ 1 w 27"/>
                <a:gd name="T37" fmla="*/ 3 h 23"/>
                <a:gd name="T38" fmla="*/ 1 w 27"/>
                <a:gd name="T39" fmla="*/ 3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3"/>
                <a:gd name="T62" fmla="*/ 27 w 27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3">
                  <a:moveTo>
                    <a:pt x="3" y="19"/>
                  </a:move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4" y="3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19" y="22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7" y="2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60" name="Freeform 37"/>
            <p:cNvSpPr>
              <a:spLocks/>
            </p:cNvSpPr>
            <p:nvPr/>
          </p:nvSpPr>
          <p:spPr bwMode="auto">
            <a:xfrm>
              <a:off x="1075" y="1247"/>
              <a:ext cx="184" cy="107"/>
            </a:xfrm>
            <a:custGeom>
              <a:avLst/>
              <a:gdLst>
                <a:gd name="T0" fmla="*/ 2 w 368"/>
                <a:gd name="T1" fmla="*/ 17 h 214"/>
                <a:gd name="T2" fmla="*/ 3 w 368"/>
                <a:gd name="T3" fmla="*/ 19 h 214"/>
                <a:gd name="T4" fmla="*/ 6 w 368"/>
                <a:gd name="T5" fmla="*/ 22 h 214"/>
                <a:gd name="T6" fmla="*/ 10 w 368"/>
                <a:gd name="T7" fmla="*/ 24 h 214"/>
                <a:gd name="T8" fmla="*/ 14 w 368"/>
                <a:gd name="T9" fmla="*/ 25 h 214"/>
                <a:gd name="T10" fmla="*/ 18 w 368"/>
                <a:gd name="T11" fmla="*/ 23 h 214"/>
                <a:gd name="T12" fmla="*/ 21 w 368"/>
                <a:gd name="T13" fmla="*/ 21 h 214"/>
                <a:gd name="T14" fmla="*/ 23 w 368"/>
                <a:gd name="T15" fmla="*/ 18 h 214"/>
                <a:gd name="T16" fmla="*/ 24 w 368"/>
                <a:gd name="T17" fmla="*/ 16 h 214"/>
                <a:gd name="T18" fmla="*/ 25 w 368"/>
                <a:gd name="T19" fmla="*/ 14 h 214"/>
                <a:gd name="T20" fmla="*/ 28 w 368"/>
                <a:gd name="T21" fmla="*/ 13 h 214"/>
                <a:gd name="T22" fmla="*/ 28 w 368"/>
                <a:gd name="T23" fmla="*/ 15 h 214"/>
                <a:gd name="T24" fmla="*/ 29 w 368"/>
                <a:gd name="T25" fmla="*/ 17 h 214"/>
                <a:gd name="T26" fmla="*/ 31 w 368"/>
                <a:gd name="T27" fmla="*/ 19 h 214"/>
                <a:gd name="T28" fmla="*/ 34 w 368"/>
                <a:gd name="T29" fmla="*/ 18 h 214"/>
                <a:gd name="T30" fmla="*/ 39 w 368"/>
                <a:gd name="T31" fmla="*/ 15 h 214"/>
                <a:gd name="T32" fmla="*/ 40 w 368"/>
                <a:gd name="T33" fmla="*/ 14 h 214"/>
                <a:gd name="T34" fmla="*/ 41 w 368"/>
                <a:gd name="T35" fmla="*/ 12 h 214"/>
                <a:gd name="T36" fmla="*/ 42 w 368"/>
                <a:gd name="T37" fmla="*/ 9 h 214"/>
                <a:gd name="T38" fmla="*/ 43 w 368"/>
                <a:gd name="T39" fmla="*/ 4 h 214"/>
                <a:gd name="T40" fmla="*/ 46 w 368"/>
                <a:gd name="T41" fmla="*/ 2 h 214"/>
                <a:gd name="T42" fmla="*/ 46 w 368"/>
                <a:gd name="T43" fmla="*/ 3 h 214"/>
                <a:gd name="T44" fmla="*/ 46 w 368"/>
                <a:gd name="T45" fmla="*/ 5 h 214"/>
                <a:gd name="T46" fmla="*/ 45 w 368"/>
                <a:gd name="T47" fmla="*/ 9 h 214"/>
                <a:gd name="T48" fmla="*/ 44 w 368"/>
                <a:gd name="T49" fmla="*/ 13 h 214"/>
                <a:gd name="T50" fmla="*/ 42 w 368"/>
                <a:gd name="T51" fmla="*/ 17 h 214"/>
                <a:gd name="T52" fmla="*/ 38 w 368"/>
                <a:gd name="T53" fmla="*/ 20 h 214"/>
                <a:gd name="T54" fmla="*/ 35 w 368"/>
                <a:gd name="T55" fmla="*/ 21 h 214"/>
                <a:gd name="T56" fmla="*/ 32 w 368"/>
                <a:gd name="T57" fmla="*/ 22 h 214"/>
                <a:gd name="T58" fmla="*/ 29 w 368"/>
                <a:gd name="T59" fmla="*/ 21 h 214"/>
                <a:gd name="T60" fmla="*/ 27 w 368"/>
                <a:gd name="T61" fmla="*/ 20 h 214"/>
                <a:gd name="T62" fmla="*/ 26 w 368"/>
                <a:gd name="T63" fmla="*/ 18 h 214"/>
                <a:gd name="T64" fmla="*/ 25 w 368"/>
                <a:gd name="T65" fmla="*/ 19 h 214"/>
                <a:gd name="T66" fmla="*/ 24 w 368"/>
                <a:gd name="T67" fmla="*/ 21 h 214"/>
                <a:gd name="T68" fmla="*/ 22 w 368"/>
                <a:gd name="T69" fmla="*/ 24 h 214"/>
                <a:gd name="T70" fmla="*/ 19 w 368"/>
                <a:gd name="T71" fmla="*/ 26 h 214"/>
                <a:gd name="T72" fmla="*/ 16 w 368"/>
                <a:gd name="T73" fmla="*/ 27 h 214"/>
                <a:gd name="T74" fmla="*/ 12 w 368"/>
                <a:gd name="T75" fmla="*/ 27 h 214"/>
                <a:gd name="T76" fmla="*/ 8 w 368"/>
                <a:gd name="T77" fmla="*/ 26 h 214"/>
                <a:gd name="T78" fmla="*/ 5 w 368"/>
                <a:gd name="T79" fmla="*/ 25 h 214"/>
                <a:gd name="T80" fmla="*/ 2 w 368"/>
                <a:gd name="T81" fmla="*/ 22 h 214"/>
                <a:gd name="T82" fmla="*/ 1 w 368"/>
                <a:gd name="T83" fmla="*/ 20 h 214"/>
                <a:gd name="T84" fmla="*/ 1 w 368"/>
                <a:gd name="T85" fmla="*/ 16 h 2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8"/>
                <a:gd name="T130" fmla="*/ 0 h 214"/>
                <a:gd name="T131" fmla="*/ 368 w 368"/>
                <a:gd name="T132" fmla="*/ 214 h 2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8" h="214">
                  <a:moveTo>
                    <a:pt x="6" y="127"/>
                  </a:moveTo>
                  <a:lnTo>
                    <a:pt x="7" y="130"/>
                  </a:lnTo>
                  <a:lnTo>
                    <a:pt x="10" y="133"/>
                  </a:lnTo>
                  <a:lnTo>
                    <a:pt x="14" y="139"/>
                  </a:lnTo>
                  <a:lnTo>
                    <a:pt x="18" y="144"/>
                  </a:lnTo>
                  <a:lnTo>
                    <a:pt x="23" y="150"/>
                  </a:lnTo>
                  <a:lnTo>
                    <a:pt x="29" y="158"/>
                  </a:lnTo>
                  <a:lnTo>
                    <a:pt x="36" y="164"/>
                  </a:lnTo>
                  <a:lnTo>
                    <a:pt x="44" y="170"/>
                  </a:lnTo>
                  <a:lnTo>
                    <a:pt x="53" y="176"/>
                  </a:lnTo>
                  <a:lnTo>
                    <a:pt x="62" y="182"/>
                  </a:lnTo>
                  <a:lnTo>
                    <a:pt x="73" y="187"/>
                  </a:lnTo>
                  <a:lnTo>
                    <a:pt x="82" y="190"/>
                  </a:lnTo>
                  <a:lnTo>
                    <a:pt x="95" y="193"/>
                  </a:lnTo>
                  <a:lnTo>
                    <a:pt x="105" y="193"/>
                  </a:lnTo>
                  <a:lnTo>
                    <a:pt x="119" y="191"/>
                  </a:lnTo>
                  <a:lnTo>
                    <a:pt x="130" y="187"/>
                  </a:lnTo>
                  <a:lnTo>
                    <a:pt x="140" y="184"/>
                  </a:lnTo>
                  <a:lnTo>
                    <a:pt x="150" y="178"/>
                  </a:lnTo>
                  <a:lnTo>
                    <a:pt x="157" y="171"/>
                  </a:lnTo>
                  <a:lnTo>
                    <a:pt x="165" y="164"/>
                  </a:lnTo>
                  <a:lnTo>
                    <a:pt x="171" y="158"/>
                  </a:lnTo>
                  <a:lnTo>
                    <a:pt x="176" y="150"/>
                  </a:lnTo>
                  <a:lnTo>
                    <a:pt x="182" y="142"/>
                  </a:lnTo>
                  <a:lnTo>
                    <a:pt x="185" y="135"/>
                  </a:lnTo>
                  <a:lnTo>
                    <a:pt x="188" y="129"/>
                  </a:lnTo>
                  <a:lnTo>
                    <a:pt x="191" y="121"/>
                  </a:lnTo>
                  <a:lnTo>
                    <a:pt x="192" y="116"/>
                  </a:lnTo>
                  <a:lnTo>
                    <a:pt x="194" y="112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217" y="103"/>
                  </a:lnTo>
                  <a:lnTo>
                    <a:pt x="217" y="106"/>
                  </a:lnTo>
                  <a:lnTo>
                    <a:pt x="217" y="109"/>
                  </a:lnTo>
                  <a:lnTo>
                    <a:pt x="218" y="115"/>
                  </a:lnTo>
                  <a:lnTo>
                    <a:pt x="218" y="121"/>
                  </a:lnTo>
                  <a:lnTo>
                    <a:pt x="223" y="127"/>
                  </a:lnTo>
                  <a:lnTo>
                    <a:pt x="225" y="133"/>
                  </a:lnTo>
                  <a:lnTo>
                    <a:pt x="229" y="139"/>
                  </a:lnTo>
                  <a:lnTo>
                    <a:pt x="234" y="142"/>
                  </a:lnTo>
                  <a:lnTo>
                    <a:pt x="241" y="147"/>
                  </a:lnTo>
                  <a:lnTo>
                    <a:pt x="247" y="149"/>
                  </a:lnTo>
                  <a:lnTo>
                    <a:pt x="258" y="149"/>
                  </a:lnTo>
                  <a:lnTo>
                    <a:pt x="267" y="144"/>
                  </a:lnTo>
                  <a:lnTo>
                    <a:pt x="280" y="139"/>
                  </a:lnTo>
                  <a:lnTo>
                    <a:pt x="293" y="130"/>
                  </a:lnTo>
                  <a:lnTo>
                    <a:pt x="309" y="118"/>
                  </a:lnTo>
                  <a:lnTo>
                    <a:pt x="310" y="116"/>
                  </a:lnTo>
                  <a:lnTo>
                    <a:pt x="315" y="112"/>
                  </a:lnTo>
                  <a:lnTo>
                    <a:pt x="316" y="107"/>
                  </a:lnTo>
                  <a:lnTo>
                    <a:pt x="321" y="104"/>
                  </a:lnTo>
                  <a:lnTo>
                    <a:pt x="322" y="100"/>
                  </a:lnTo>
                  <a:lnTo>
                    <a:pt x="327" y="93"/>
                  </a:lnTo>
                  <a:lnTo>
                    <a:pt x="330" y="84"/>
                  </a:lnTo>
                  <a:lnTo>
                    <a:pt x="333" y="77"/>
                  </a:lnTo>
                  <a:lnTo>
                    <a:pt x="336" y="66"/>
                  </a:lnTo>
                  <a:lnTo>
                    <a:pt x="339" y="57"/>
                  </a:lnTo>
                  <a:lnTo>
                    <a:pt x="342" y="43"/>
                  </a:lnTo>
                  <a:lnTo>
                    <a:pt x="344" y="31"/>
                  </a:lnTo>
                  <a:lnTo>
                    <a:pt x="345" y="15"/>
                  </a:lnTo>
                  <a:lnTo>
                    <a:pt x="347" y="0"/>
                  </a:lnTo>
                  <a:lnTo>
                    <a:pt x="368" y="12"/>
                  </a:lnTo>
                  <a:lnTo>
                    <a:pt x="367" y="12"/>
                  </a:lnTo>
                  <a:lnTo>
                    <a:pt x="367" y="15"/>
                  </a:lnTo>
                  <a:lnTo>
                    <a:pt x="367" y="19"/>
                  </a:lnTo>
                  <a:lnTo>
                    <a:pt x="367" y="25"/>
                  </a:lnTo>
                  <a:lnTo>
                    <a:pt x="365" y="31"/>
                  </a:lnTo>
                  <a:lnTo>
                    <a:pt x="365" y="40"/>
                  </a:lnTo>
                  <a:lnTo>
                    <a:pt x="364" y="49"/>
                  </a:lnTo>
                  <a:lnTo>
                    <a:pt x="362" y="58"/>
                  </a:lnTo>
                  <a:lnTo>
                    <a:pt x="359" y="67"/>
                  </a:lnTo>
                  <a:lnTo>
                    <a:pt x="356" y="78"/>
                  </a:lnTo>
                  <a:lnTo>
                    <a:pt x="351" y="89"/>
                  </a:lnTo>
                  <a:lnTo>
                    <a:pt x="348" y="101"/>
                  </a:lnTo>
                  <a:lnTo>
                    <a:pt x="342" y="112"/>
                  </a:lnTo>
                  <a:lnTo>
                    <a:pt x="336" y="121"/>
                  </a:lnTo>
                  <a:lnTo>
                    <a:pt x="330" y="132"/>
                  </a:lnTo>
                  <a:lnTo>
                    <a:pt x="322" y="141"/>
                  </a:lnTo>
                  <a:lnTo>
                    <a:pt x="313" y="149"/>
                  </a:lnTo>
                  <a:lnTo>
                    <a:pt x="304" y="156"/>
                  </a:lnTo>
                  <a:lnTo>
                    <a:pt x="295" y="161"/>
                  </a:lnTo>
                  <a:lnTo>
                    <a:pt x="286" y="165"/>
                  </a:lnTo>
                  <a:lnTo>
                    <a:pt x="277" y="168"/>
                  </a:lnTo>
                  <a:lnTo>
                    <a:pt x="267" y="170"/>
                  </a:lnTo>
                  <a:lnTo>
                    <a:pt x="258" y="171"/>
                  </a:lnTo>
                  <a:lnTo>
                    <a:pt x="251" y="173"/>
                  </a:lnTo>
                  <a:lnTo>
                    <a:pt x="241" y="171"/>
                  </a:lnTo>
                  <a:lnTo>
                    <a:pt x="235" y="170"/>
                  </a:lnTo>
                  <a:lnTo>
                    <a:pt x="228" y="167"/>
                  </a:lnTo>
                  <a:lnTo>
                    <a:pt x="223" y="164"/>
                  </a:lnTo>
                  <a:lnTo>
                    <a:pt x="217" y="159"/>
                  </a:lnTo>
                  <a:lnTo>
                    <a:pt x="212" y="153"/>
                  </a:lnTo>
                  <a:lnTo>
                    <a:pt x="209" y="147"/>
                  </a:lnTo>
                  <a:lnTo>
                    <a:pt x="206" y="141"/>
                  </a:lnTo>
                  <a:lnTo>
                    <a:pt x="205" y="144"/>
                  </a:lnTo>
                  <a:lnTo>
                    <a:pt x="202" y="147"/>
                  </a:lnTo>
                  <a:lnTo>
                    <a:pt x="200" y="152"/>
                  </a:lnTo>
                  <a:lnTo>
                    <a:pt x="197" y="156"/>
                  </a:lnTo>
                  <a:lnTo>
                    <a:pt x="192" y="162"/>
                  </a:lnTo>
                  <a:lnTo>
                    <a:pt x="188" y="168"/>
                  </a:lnTo>
                  <a:lnTo>
                    <a:pt x="183" y="175"/>
                  </a:lnTo>
                  <a:lnTo>
                    <a:pt x="176" y="181"/>
                  </a:lnTo>
                  <a:lnTo>
                    <a:pt x="171" y="187"/>
                  </a:lnTo>
                  <a:lnTo>
                    <a:pt x="163" y="193"/>
                  </a:lnTo>
                  <a:lnTo>
                    <a:pt x="156" y="199"/>
                  </a:lnTo>
                  <a:lnTo>
                    <a:pt x="147" y="204"/>
                  </a:lnTo>
                  <a:lnTo>
                    <a:pt x="139" y="208"/>
                  </a:lnTo>
                  <a:lnTo>
                    <a:pt x="130" y="211"/>
                  </a:lnTo>
                  <a:lnTo>
                    <a:pt x="121" y="214"/>
                  </a:lnTo>
                  <a:lnTo>
                    <a:pt x="110" y="213"/>
                  </a:lnTo>
                  <a:lnTo>
                    <a:pt x="101" y="213"/>
                  </a:lnTo>
                  <a:lnTo>
                    <a:pt x="90" y="213"/>
                  </a:lnTo>
                  <a:lnTo>
                    <a:pt x="81" y="211"/>
                  </a:lnTo>
                  <a:lnTo>
                    <a:pt x="70" y="208"/>
                  </a:lnTo>
                  <a:lnTo>
                    <a:pt x="61" y="205"/>
                  </a:lnTo>
                  <a:lnTo>
                    <a:pt x="52" y="202"/>
                  </a:lnTo>
                  <a:lnTo>
                    <a:pt x="44" y="199"/>
                  </a:lnTo>
                  <a:lnTo>
                    <a:pt x="35" y="193"/>
                  </a:lnTo>
                  <a:lnTo>
                    <a:pt x="27" y="188"/>
                  </a:lnTo>
                  <a:lnTo>
                    <a:pt x="21" y="182"/>
                  </a:lnTo>
                  <a:lnTo>
                    <a:pt x="15" y="176"/>
                  </a:lnTo>
                  <a:lnTo>
                    <a:pt x="9" y="168"/>
                  </a:lnTo>
                  <a:lnTo>
                    <a:pt x="4" y="162"/>
                  </a:lnTo>
                  <a:lnTo>
                    <a:pt x="1" y="155"/>
                  </a:lnTo>
                  <a:lnTo>
                    <a:pt x="0" y="14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61" name="Freeform 38"/>
            <p:cNvSpPr>
              <a:spLocks/>
            </p:cNvSpPr>
            <p:nvPr/>
          </p:nvSpPr>
          <p:spPr bwMode="auto">
            <a:xfrm>
              <a:off x="1102" y="1283"/>
              <a:ext cx="54" cy="34"/>
            </a:xfrm>
            <a:custGeom>
              <a:avLst/>
              <a:gdLst>
                <a:gd name="T0" fmla="*/ 3 w 107"/>
                <a:gd name="T1" fmla="*/ 2 h 69"/>
                <a:gd name="T2" fmla="*/ 3 w 107"/>
                <a:gd name="T3" fmla="*/ 3 h 69"/>
                <a:gd name="T4" fmla="*/ 3 w 107"/>
                <a:gd name="T5" fmla="*/ 3 h 69"/>
                <a:gd name="T6" fmla="*/ 3 w 107"/>
                <a:gd name="T7" fmla="*/ 4 h 69"/>
                <a:gd name="T8" fmla="*/ 4 w 107"/>
                <a:gd name="T9" fmla="*/ 5 h 69"/>
                <a:gd name="T10" fmla="*/ 4 w 107"/>
                <a:gd name="T11" fmla="*/ 5 h 69"/>
                <a:gd name="T12" fmla="*/ 5 w 107"/>
                <a:gd name="T13" fmla="*/ 5 h 69"/>
                <a:gd name="T14" fmla="*/ 6 w 107"/>
                <a:gd name="T15" fmla="*/ 5 h 69"/>
                <a:gd name="T16" fmla="*/ 7 w 107"/>
                <a:gd name="T17" fmla="*/ 4 h 69"/>
                <a:gd name="T18" fmla="*/ 7 w 107"/>
                <a:gd name="T19" fmla="*/ 4 h 69"/>
                <a:gd name="T20" fmla="*/ 8 w 107"/>
                <a:gd name="T21" fmla="*/ 3 h 69"/>
                <a:gd name="T22" fmla="*/ 10 w 107"/>
                <a:gd name="T23" fmla="*/ 1 h 69"/>
                <a:gd name="T24" fmla="*/ 11 w 107"/>
                <a:gd name="T25" fmla="*/ 0 h 69"/>
                <a:gd name="T26" fmla="*/ 14 w 107"/>
                <a:gd name="T27" fmla="*/ 0 h 69"/>
                <a:gd name="T28" fmla="*/ 14 w 107"/>
                <a:gd name="T29" fmla="*/ 0 h 69"/>
                <a:gd name="T30" fmla="*/ 13 w 107"/>
                <a:gd name="T31" fmla="*/ 1 h 69"/>
                <a:gd name="T32" fmla="*/ 13 w 107"/>
                <a:gd name="T33" fmla="*/ 1 h 69"/>
                <a:gd name="T34" fmla="*/ 12 w 107"/>
                <a:gd name="T35" fmla="*/ 2 h 69"/>
                <a:gd name="T36" fmla="*/ 11 w 107"/>
                <a:gd name="T37" fmla="*/ 3 h 69"/>
                <a:gd name="T38" fmla="*/ 10 w 107"/>
                <a:gd name="T39" fmla="*/ 5 h 69"/>
                <a:gd name="T40" fmla="*/ 9 w 107"/>
                <a:gd name="T41" fmla="*/ 5 h 69"/>
                <a:gd name="T42" fmla="*/ 8 w 107"/>
                <a:gd name="T43" fmla="*/ 7 h 69"/>
                <a:gd name="T44" fmla="*/ 7 w 107"/>
                <a:gd name="T45" fmla="*/ 7 h 69"/>
                <a:gd name="T46" fmla="*/ 5 w 107"/>
                <a:gd name="T47" fmla="*/ 8 h 69"/>
                <a:gd name="T48" fmla="*/ 4 w 107"/>
                <a:gd name="T49" fmla="*/ 8 h 69"/>
                <a:gd name="T50" fmla="*/ 3 w 107"/>
                <a:gd name="T51" fmla="*/ 8 h 69"/>
                <a:gd name="T52" fmla="*/ 2 w 107"/>
                <a:gd name="T53" fmla="*/ 7 h 69"/>
                <a:gd name="T54" fmla="*/ 2 w 107"/>
                <a:gd name="T55" fmla="*/ 6 h 69"/>
                <a:gd name="T56" fmla="*/ 1 w 107"/>
                <a:gd name="T57" fmla="*/ 5 h 69"/>
                <a:gd name="T58" fmla="*/ 0 w 107"/>
                <a:gd name="T59" fmla="*/ 3 h 69"/>
                <a:gd name="T60" fmla="*/ 3 w 107"/>
                <a:gd name="T61" fmla="*/ 2 h 69"/>
                <a:gd name="T62" fmla="*/ 3 w 107"/>
                <a:gd name="T63" fmla="*/ 2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7"/>
                <a:gd name="T97" fmla="*/ 0 h 69"/>
                <a:gd name="T98" fmla="*/ 107 w 107"/>
                <a:gd name="T99" fmla="*/ 69 h 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7" h="69">
                  <a:moveTo>
                    <a:pt x="18" y="23"/>
                  </a:moveTo>
                  <a:lnTo>
                    <a:pt x="18" y="26"/>
                  </a:lnTo>
                  <a:lnTo>
                    <a:pt x="20" y="31"/>
                  </a:lnTo>
                  <a:lnTo>
                    <a:pt x="23" y="37"/>
                  </a:lnTo>
                  <a:lnTo>
                    <a:pt x="29" y="43"/>
                  </a:lnTo>
                  <a:lnTo>
                    <a:pt x="32" y="43"/>
                  </a:lnTo>
                  <a:lnTo>
                    <a:pt x="36" y="43"/>
                  </a:lnTo>
                  <a:lnTo>
                    <a:pt x="43" y="41"/>
                  </a:lnTo>
                  <a:lnTo>
                    <a:pt x="49" y="38"/>
                  </a:lnTo>
                  <a:lnTo>
                    <a:pt x="56" y="32"/>
                  </a:lnTo>
                  <a:lnTo>
                    <a:pt x="64" y="25"/>
                  </a:lnTo>
                  <a:lnTo>
                    <a:pt x="73" y="14"/>
                  </a:lnTo>
                  <a:lnTo>
                    <a:pt x="84" y="0"/>
                  </a:lnTo>
                  <a:lnTo>
                    <a:pt x="107" y="5"/>
                  </a:lnTo>
                  <a:lnTo>
                    <a:pt x="105" y="6"/>
                  </a:lnTo>
                  <a:lnTo>
                    <a:pt x="102" y="9"/>
                  </a:lnTo>
                  <a:lnTo>
                    <a:pt x="98" y="15"/>
                  </a:lnTo>
                  <a:lnTo>
                    <a:pt x="92" y="23"/>
                  </a:lnTo>
                  <a:lnTo>
                    <a:pt x="84" y="31"/>
                  </a:lnTo>
                  <a:lnTo>
                    <a:pt x="76" y="40"/>
                  </a:lnTo>
                  <a:lnTo>
                    <a:pt x="67" y="47"/>
                  </a:lnTo>
                  <a:lnTo>
                    <a:pt x="59" y="57"/>
                  </a:lnTo>
                  <a:lnTo>
                    <a:pt x="49" y="63"/>
                  </a:lnTo>
                  <a:lnTo>
                    <a:pt x="40" y="67"/>
                  </a:lnTo>
                  <a:lnTo>
                    <a:pt x="30" y="69"/>
                  </a:lnTo>
                  <a:lnTo>
                    <a:pt x="23" y="69"/>
                  </a:lnTo>
                  <a:lnTo>
                    <a:pt x="14" y="63"/>
                  </a:lnTo>
                  <a:lnTo>
                    <a:pt x="9" y="55"/>
                  </a:lnTo>
                  <a:lnTo>
                    <a:pt x="3" y="41"/>
                  </a:lnTo>
                  <a:lnTo>
                    <a:pt x="0" y="25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62" name="Freeform 39"/>
            <p:cNvSpPr>
              <a:spLocks/>
            </p:cNvSpPr>
            <p:nvPr/>
          </p:nvSpPr>
          <p:spPr bwMode="auto">
            <a:xfrm>
              <a:off x="1171" y="1266"/>
              <a:ext cx="52" cy="33"/>
            </a:xfrm>
            <a:custGeom>
              <a:avLst/>
              <a:gdLst>
                <a:gd name="T0" fmla="*/ 3 w 104"/>
                <a:gd name="T1" fmla="*/ 3 h 64"/>
                <a:gd name="T2" fmla="*/ 3 w 104"/>
                <a:gd name="T3" fmla="*/ 3 h 64"/>
                <a:gd name="T4" fmla="*/ 3 w 104"/>
                <a:gd name="T5" fmla="*/ 4 h 64"/>
                <a:gd name="T6" fmla="*/ 4 w 104"/>
                <a:gd name="T7" fmla="*/ 5 h 64"/>
                <a:gd name="T8" fmla="*/ 4 w 104"/>
                <a:gd name="T9" fmla="*/ 5 h 64"/>
                <a:gd name="T10" fmla="*/ 4 w 104"/>
                <a:gd name="T11" fmla="*/ 5 h 64"/>
                <a:gd name="T12" fmla="*/ 5 w 104"/>
                <a:gd name="T13" fmla="*/ 6 h 64"/>
                <a:gd name="T14" fmla="*/ 5 w 104"/>
                <a:gd name="T15" fmla="*/ 6 h 64"/>
                <a:gd name="T16" fmla="*/ 6 w 104"/>
                <a:gd name="T17" fmla="*/ 6 h 64"/>
                <a:gd name="T18" fmla="*/ 7 w 104"/>
                <a:gd name="T19" fmla="*/ 5 h 64"/>
                <a:gd name="T20" fmla="*/ 8 w 104"/>
                <a:gd name="T21" fmla="*/ 5 h 64"/>
                <a:gd name="T22" fmla="*/ 8 w 104"/>
                <a:gd name="T23" fmla="*/ 4 h 64"/>
                <a:gd name="T24" fmla="*/ 9 w 104"/>
                <a:gd name="T25" fmla="*/ 3 h 64"/>
                <a:gd name="T26" fmla="*/ 10 w 104"/>
                <a:gd name="T27" fmla="*/ 2 h 64"/>
                <a:gd name="T28" fmla="*/ 11 w 104"/>
                <a:gd name="T29" fmla="*/ 0 h 64"/>
                <a:gd name="T30" fmla="*/ 13 w 104"/>
                <a:gd name="T31" fmla="*/ 1 h 64"/>
                <a:gd name="T32" fmla="*/ 13 w 104"/>
                <a:gd name="T33" fmla="*/ 1 h 64"/>
                <a:gd name="T34" fmla="*/ 13 w 104"/>
                <a:gd name="T35" fmla="*/ 2 h 64"/>
                <a:gd name="T36" fmla="*/ 13 w 104"/>
                <a:gd name="T37" fmla="*/ 2 h 64"/>
                <a:gd name="T38" fmla="*/ 12 w 104"/>
                <a:gd name="T39" fmla="*/ 3 h 64"/>
                <a:gd name="T40" fmla="*/ 12 w 104"/>
                <a:gd name="T41" fmla="*/ 4 h 64"/>
                <a:gd name="T42" fmla="*/ 11 w 104"/>
                <a:gd name="T43" fmla="*/ 5 h 64"/>
                <a:gd name="T44" fmla="*/ 10 w 104"/>
                <a:gd name="T45" fmla="*/ 6 h 64"/>
                <a:gd name="T46" fmla="*/ 9 w 104"/>
                <a:gd name="T47" fmla="*/ 7 h 64"/>
                <a:gd name="T48" fmla="*/ 8 w 104"/>
                <a:gd name="T49" fmla="*/ 8 h 64"/>
                <a:gd name="T50" fmla="*/ 7 w 104"/>
                <a:gd name="T51" fmla="*/ 8 h 64"/>
                <a:gd name="T52" fmla="*/ 6 w 104"/>
                <a:gd name="T53" fmla="*/ 9 h 64"/>
                <a:gd name="T54" fmla="*/ 5 w 104"/>
                <a:gd name="T55" fmla="*/ 9 h 64"/>
                <a:gd name="T56" fmla="*/ 4 w 104"/>
                <a:gd name="T57" fmla="*/ 8 h 64"/>
                <a:gd name="T58" fmla="*/ 3 w 104"/>
                <a:gd name="T59" fmla="*/ 7 h 64"/>
                <a:gd name="T60" fmla="*/ 2 w 104"/>
                <a:gd name="T61" fmla="*/ 6 h 64"/>
                <a:gd name="T62" fmla="*/ 0 w 104"/>
                <a:gd name="T63" fmla="*/ 5 h 64"/>
                <a:gd name="T64" fmla="*/ 3 w 104"/>
                <a:gd name="T65" fmla="*/ 3 h 64"/>
                <a:gd name="T66" fmla="*/ 3 w 104"/>
                <a:gd name="T67" fmla="*/ 3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64"/>
                <a:gd name="T104" fmla="*/ 104 w 104"/>
                <a:gd name="T105" fmla="*/ 64 h 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64">
                  <a:moveTo>
                    <a:pt x="19" y="23"/>
                  </a:moveTo>
                  <a:lnTo>
                    <a:pt x="19" y="24"/>
                  </a:lnTo>
                  <a:lnTo>
                    <a:pt x="22" y="29"/>
                  </a:lnTo>
                  <a:lnTo>
                    <a:pt x="25" y="32"/>
                  </a:lnTo>
                  <a:lnTo>
                    <a:pt x="26" y="35"/>
                  </a:lnTo>
                  <a:lnTo>
                    <a:pt x="31" y="37"/>
                  </a:lnTo>
                  <a:lnTo>
                    <a:pt x="36" y="40"/>
                  </a:lnTo>
                  <a:lnTo>
                    <a:pt x="40" y="41"/>
                  </a:lnTo>
                  <a:lnTo>
                    <a:pt x="45" y="41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3" y="31"/>
                  </a:lnTo>
                  <a:lnTo>
                    <a:pt x="71" y="23"/>
                  </a:lnTo>
                  <a:lnTo>
                    <a:pt x="77" y="12"/>
                  </a:lnTo>
                  <a:lnTo>
                    <a:pt x="86" y="0"/>
                  </a:lnTo>
                  <a:lnTo>
                    <a:pt x="104" y="6"/>
                  </a:lnTo>
                  <a:lnTo>
                    <a:pt x="103" y="6"/>
                  </a:lnTo>
                  <a:lnTo>
                    <a:pt x="101" y="11"/>
                  </a:lnTo>
                  <a:lnTo>
                    <a:pt x="98" y="15"/>
                  </a:lnTo>
                  <a:lnTo>
                    <a:pt x="94" y="21"/>
                  </a:lnTo>
                  <a:lnTo>
                    <a:pt x="89" y="27"/>
                  </a:lnTo>
                  <a:lnTo>
                    <a:pt x="83" y="35"/>
                  </a:lnTo>
                  <a:lnTo>
                    <a:pt x="77" y="43"/>
                  </a:lnTo>
                  <a:lnTo>
                    <a:pt x="71" y="50"/>
                  </a:lnTo>
                  <a:lnTo>
                    <a:pt x="62" y="57"/>
                  </a:lnTo>
                  <a:lnTo>
                    <a:pt x="54" y="61"/>
                  </a:lnTo>
                  <a:lnTo>
                    <a:pt x="45" y="63"/>
                  </a:lnTo>
                  <a:lnTo>
                    <a:pt x="36" y="64"/>
                  </a:lnTo>
                  <a:lnTo>
                    <a:pt x="26" y="61"/>
                  </a:lnTo>
                  <a:lnTo>
                    <a:pt x="19" y="55"/>
                  </a:lnTo>
                  <a:lnTo>
                    <a:pt x="10" y="46"/>
                  </a:lnTo>
                  <a:lnTo>
                    <a:pt x="0" y="32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63" name="Freeform 40"/>
            <p:cNvSpPr>
              <a:spLocks/>
            </p:cNvSpPr>
            <p:nvPr/>
          </p:nvSpPr>
          <p:spPr bwMode="auto">
            <a:xfrm>
              <a:off x="1159" y="2167"/>
              <a:ext cx="59" cy="64"/>
            </a:xfrm>
            <a:custGeom>
              <a:avLst/>
              <a:gdLst>
                <a:gd name="T0" fmla="*/ 2 w 118"/>
                <a:gd name="T1" fmla="*/ 11 h 129"/>
                <a:gd name="T2" fmla="*/ 2 w 118"/>
                <a:gd name="T3" fmla="*/ 11 h 129"/>
                <a:gd name="T4" fmla="*/ 3 w 118"/>
                <a:gd name="T5" fmla="*/ 12 h 129"/>
                <a:gd name="T6" fmla="*/ 3 w 118"/>
                <a:gd name="T7" fmla="*/ 12 h 129"/>
                <a:gd name="T8" fmla="*/ 4 w 118"/>
                <a:gd name="T9" fmla="*/ 12 h 129"/>
                <a:gd name="T10" fmla="*/ 4 w 118"/>
                <a:gd name="T11" fmla="*/ 12 h 129"/>
                <a:gd name="T12" fmla="*/ 5 w 118"/>
                <a:gd name="T13" fmla="*/ 13 h 129"/>
                <a:gd name="T14" fmla="*/ 6 w 118"/>
                <a:gd name="T15" fmla="*/ 12 h 129"/>
                <a:gd name="T16" fmla="*/ 7 w 118"/>
                <a:gd name="T17" fmla="*/ 12 h 129"/>
                <a:gd name="T18" fmla="*/ 8 w 118"/>
                <a:gd name="T19" fmla="*/ 11 h 129"/>
                <a:gd name="T20" fmla="*/ 8 w 118"/>
                <a:gd name="T21" fmla="*/ 10 h 129"/>
                <a:gd name="T22" fmla="*/ 9 w 118"/>
                <a:gd name="T23" fmla="*/ 8 h 129"/>
                <a:gd name="T24" fmla="*/ 10 w 118"/>
                <a:gd name="T25" fmla="*/ 6 h 129"/>
                <a:gd name="T26" fmla="*/ 12 w 118"/>
                <a:gd name="T27" fmla="*/ 3 h 129"/>
                <a:gd name="T28" fmla="*/ 13 w 118"/>
                <a:gd name="T29" fmla="*/ 0 h 129"/>
                <a:gd name="T30" fmla="*/ 15 w 118"/>
                <a:gd name="T31" fmla="*/ 1 h 129"/>
                <a:gd name="T32" fmla="*/ 15 w 118"/>
                <a:gd name="T33" fmla="*/ 1 h 129"/>
                <a:gd name="T34" fmla="*/ 15 w 118"/>
                <a:gd name="T35" fmla="*/ 2 h 129"/>
                <a:gd name="T36" fmla="*/ 14 w 118"/>
                <a:gd name="T37" fmla="*/ 3 h 129"/>
                <a:gd name="T38" fmla="*/ 14 w 118"/>
                <a:gd name="T39" fmla="*/ 4 h 129"/>
                <a:gd name="T40" fmla="*/ 13 w 118"/>
                <a:gd name="T41" fmla="*/ 6 h 129"/>
                <a:gd name="T42" fmla="*/ 12 w 118"/>
                <a:gd name="T43" fmla="*/ 8 h 129"/>
                <a:gd name="T44" fmla="*/ 11 w 118"/>
                <a:gd name="T45" fmla="*/ 10 h 129"/>
                <a:gd name="T46" fmla="*/ 10 w 118"/>
                <a:gd name="T47" fmla="*/ 11 h 129"/>
                <a:gd name="T48" fmla="*/ 9 w 118"/>
                <a:gd name="T49" fmla="*/ 13 h 129"/>
                <a:gd name="T50" fmla="*/ 8 w 118"/>
                <a:gd name="T51" fmla="*/ 14 h 129"/>
                <a:gd name="T52" fmla="*/ 7 w 118"/>
                <a:gd name="T53" fmla="*/ 15 h 129"/>
                <a:gd name="T54" fmla="*/ 6 w 118"/>
                <a:gd name="T55" fmla="*/ 16 h 129"/>
                <a:gd name="T56" fmla="*/ 4 w 118"/>
                <a:gd name="T57" fmla="*/ 15 h 129"/>
                <a:gd name="T58" fmla="*/ 3 w 118"/>
                <a:gd name="T59" fmla="*/ 15 h 129"/>
                <a:gd name="T60" fmla="*/ 2 w 118"/>
                <a:gd name="T61" fmla="*/ 13 h 129"/>
                <a:gd name="T62" fmla="*/ 0 w 118"/>
                <a:gd name="T63" fmla="*/ 11 h 129"/>
                <a:gd name="T64" fmla="*/ 2 w 118"/>
                <a:gd name="T65" fmla="*/ 11 h 129"/>
                <a:gd name="T66" fmla="*/ 2 w 118"/>
                <a:gd name="T67" fmla="*/ 11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8"/>
                <a:gd name="T103" fmla="*/ 0 h 129"/>
                <a:gd name="T104" fmla="*/ 118 w 118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8" h="129">
                  <a:moveTo>
                    <a:pt x="15" y="89"/>
                  </a:moveTo>
                  <a:lnTo>
                    <a:pt x="15" y="91"/>
                  </a:lnTo>
                  <a:lnTo>
                    <a:pt x="21" y="97"/>
                  </a:lnTo>
                  <a:lnTo>
                    <a:pt x="23" y="100"/>
                  </a:lnTo>
                  <a:lnTo>
                    <a:pt x="27" y="101"/>
                  </a:lnTo>
                  <a:lnTo>
                    <a:pt x="32" y="103"/>
                  </a:lnTo>
                  <a:lnTo>
                    <a:pt x="38" y="104"/>
                  </a:lnTo>
                  <a:lnTo>
                    <a:pt x="44" y="101"/>
                  </a:lnTo>
                  <a:lnTo>
                    <a:pt x="50" y="97"/>
                  </a:lnTo>
                  <a:lnTo>
                    <a:pt x="57" y="89"/>
                  </a:lnTo>
                  <a:lnTo>
                    <a:pt x="64" y="80"/>
                  </a:lnTo>
                  <a:lnTo>
                    <a:pt x="72" y="66"/>
                  </a:lnTo>
                  <a:lnTo>
                    <a:pt x="79" y="49"/>
                  </a:lnTo>
                  <a:lnTo>
                    <a:pt x="89" y="28"/>
                  </a:lnTo>
                  <a:lnTo>
                    <a:pt x="98" y="0"/>
                  </a:lnTo>
                  <a:lnTo>
                    <a:pt x="118" y="10"/>
                  </a:lnTo>
                  <a:lnTo>
                    <a:pt x="116" y="11"/>
                  </a:lnTo>
                  <a:lnTo>
                    <a:pt x="113" y="17"/>
                  </a:lnTo>
                  <a:lnTo>
                    <a:pt x="110" y="26"/>
                  </a:lnTo>
                  <a:lnTo>
                    <a:pt x="105" y="39"/>
                  </a:lnTo>
                  <a:lnTo>
                    <a:pt x="101" y="51"/>
                  </a:lnTo>
                  <a:lnTo>
                    <a:pt x="95" y="66"/>
                  </a:lnTo>
                  <a:lnTo>
                    <a:pt x="87" y="80"/>
                  </a:lnTo>
                  <a:lnTo>
                    <a:pt x="79" y="95"/>
                  </a:lnTo>
                  <a:lnTo>
                    <a:pt x="69" y="106"/>
                  </a:lnTo>
                  <a:lnTo>
                    <a:pt x="60" y="117"/>
                  </a:lnTo>
                  <a:lnTo>
                    <a:pt x="50" y="124"/>
                  </a:lnTo>
                  <a:lnTo>
                    <a:pt x="41" y="129"/>
                  </a:lnTo>
                  <a:lnTo>
                    <a:pt x="31" y="127"/>
                  </a:lnTo>
                  <a:lnTo>
                    <a:pt x="20" y="123"/>
                  </a:lnTo>
                  <a:lnTo>
                    <a:pt x="9" y="111"/>
                  </a:lnTo>
                  <a:lnTo>
                    <a:pt x="0" y="95"/>
                  </a:lnTo>
                  <a:lnTo>
                    <a:pt x="1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64" name="Freeform 41"/>
            <p:cNvSpPr>
              <a:spLocks/>
            </p:cNvSpPr>
            <p:nvPr/>
          </p:nvSpPr>
          <p:spPr bwMode="auto">
            <a:xfrm>
              <a:off x="1196" y="2077"/>
              <a:ext cx="80" cy="143"/>
            </a:xfrm>
            <a:custGeom>
              <a:avLst/>
              <a:gdLst>
                <a:gd name="T0" fmla="*/ 1 w 159"/>
                <a:gd name="T1" fmla="*/ 34 h 286"/>
                <a:gd name="T2" fmla="*/ 2 w 159"/>
                <a:gd name="T3" fmla="*/ 35 h 286"/>
                <a:gd name="T4" fmla="*/ 3 w 159"/>
                <a:gd name="T5" fmla="*/ 36 h 286"/>
                <a:gd name="T6" fmla="*/ 4 w 159"/>
                <a:gd name="T7" fmla="*/ 36 h 286"/>
                <a:gd name="T8" fmla="*/ 6 w 159"/>
                <a:gd name="T9" fmla="*/ 36 h 286"/>
                <a:gd name="T10" fmla="*/ 8 w 159"/>
                <a:gd name="T11" fmla="*/ 34 h 286"/>
                <a:gd name="T12" fmla="*/ 9 w 159"/>
                <a:gd name="T13" fmla="*/ 29 h 286"/>
                <a:gd name="T14" fmla="*/ 10 w 159"/>
                <a:gd name="T15" fmla="*/ 23 h 286"/>
                <a:gd name="T16" fmla="*/ 11 w 159"/>
                <a:gd name="T17" fmla="*/ 22 h 286"/>
                <a:gd name="T18" fmla="*/ 12 w 159"/>
                <a:gd name="T19" fmla="*/ 20 h 286"/>
                <a:gd name="T20" fmla="*/ 14 w 159"/>
                <a:gd name="T21" fmla="*/ 17 h 286"/>
                <a:gd name="T22" fmla="*/ 15 w 159"/>
                <a:gd name="T23" fmla="*/ 15 h 286"/>
                <a:gd name="T24" fmla="*/ 17 w 159"/>
                <a:gd name="T25" fmla="*/ 12 h 286"/>
                <a:gd name="T26" fmla="*/ 19 w 159"/>
                <a:gd name="T27" fmla="*/ 10 h 286"/>
                <a:gd name="T28" fmla="*/ 20 w 159"/>
                <a:gd name="T29" fmla="*/ 8 h 286"/>
                <a:gd name="T30" fmla="*/ 20 w 159"/>
                <a:gd name="T31" fmla="*/ 8 h 286"/>
                <a:gd name="T32" fmla="*/ 20 w 159"/>
                <a:gd name="T33" fmla="*/ 8 h 286"/>
                <a:gd name="T34" fmla="*/ 20 w 159"/>
                <a:gd name="T35" fmla="*/ 6 h 286"/>
                <a:gd name="T36" fmla="*/ 20 w 159"/>
                <a:gd name="T37" fmla="*/ 5 h 286"/>
                <a:gd name="T38" fmla="*/ 20 w 159"/>
                <a:gd name="T39" fmla="*/ 4 h 286"/>
                <a:gd name="T40" fmla="*/ 19 w 159"/>
                <a:gd name="T41" fmla="*/ 2 h 286"/>
                <a:gd name="T42" fmla="*/ 18 w 159"/>
                <a:gd name="T43" fmla="*/ 0 h 286"/>
                <a:gd name="T44" fmla="*/ 15 w 159"/>
                <a:gd name="T45" fmla="*/ 1 h 286"/>
                <a:gd name="T46" fmla="*/ 15 w 159"/>
                <a:gd name="T47" fmla="*/ 2 h 286"/>
                <a:gd name="T48" fmla="*/ 16 w 159"/>
                <a:gd name="T49" fmla="*/ 4 h 286"/>
                <a:gd name="T50" fmla="*/ 16 w 159"/>
                <a:gd name="T51" fmla="*/ 6 h 286"/>
                <a:gd name="T52" fmla="*/ 16 w 159"/>
                <a:gd name="T53" fmla="*/ 7 h 286"/>
                <a:gd name="T54" fmla="*/ 16 w 159"/>
                <a:gd name="T55" fmla="*/ 9 h 286"/>
                <a:gd name="T56" fmla="*/ 14 w 159"/>
                <a:gd name="T57" fmla="*/ 11 h 286"/>
                <a:gd name="T58" fmla="*/ 13 w 159"/>
                <a:gd name="T59" fmla="*/ 13 h 286"/>
                <a:gd name="T60" fmla="*/ 11 w 159"/>
                <a:gd name="T61" fmla="*/ 16 h 286"/>
                <a:gd name="T62" fmla="*/ 9 w 159"/>
                <a:gd name="T63" fmla="*/ 18 h 286"/>
                <a:gd name="T64" fmla="*/ 8 w 159"/>
                <a:gd name="T65" fmla="*/ 20 h 286"/>
                <a:gd name="T66" fmla="*/ 7 w 159"/>
                <a:gd name="T67" fmla="*/ 21 h 286"/>
                <a:gd name="T68" fmla="*/ 7 w 159"/>
                <a:gd name="T69" fmla="*/ 22 h 286"/>
                <a:gd name="T70" fmla="*/ 7 w 159"/>
                <a:gd name="T71" fmla="*/ 23 h 286"/>
                <a:gd name="T72" fmla="*/ 7 w 159"/>
                <a:gd name="T73" fmla="*/ 25 h 286"/>
                <a:gd name="T74" fmla="*/ 6 w 159"/>
                <a:gd name="T75" fmla="*/ 28 h 286"/>
                <a:gd name="T76" fmla="*/ 5 w 159"/>
                <a:gd name="T77" fmla="*/ 30 h 286"/>
                <a:gd name="T78" fmla="*/ 4 w 159"/>
                <a:gd name="T79" fmla="*/ 32 h 286"/>
                <a:gd name="T80" fmla="*/ 3 w 159"/>
                <a:gd name="T81" fmla="*/ 33 h 286"/>
                <a:gd name="T82" fmla="*/ 3 w 159"/>
                <a:gd name="T83" fmla="*/ 32 h 286"/>
                <a:gd name="T84" fmla="*/ 0 w 159"/>
                <a:gd name="T85" fmla="*/ 34 h 2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9"/>
                <a:gd name="T130" fmla="*/ 0 h 286"/>
                <a:gd name="T131" fmla="*/ 159 w 159"/>
                <a:gd name="T132" fmla="*/ 286 h 2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9" h="286">
                  <a:moveTo>
                    <a:pt x="0" y="268"/>
                  </a:moveTo>
                  <a:lnTo>
                    <a:pt x="1" y="269"/>
                  </a:lnTo>
                  <a:lnTo>
                    <a:pt x="4" y="272"/>
                  </a:lnTo>
                  <a:lnTo>
                    <a:pt x="9" y="277"/>
                  </a:lnTo>
                  <a:lnTo>
                    <a:pt x="14" y="280"/>
                  </a:lnTo>
                  <a:lnTo>
                    <a:pt x="18" y="283"/>
                  </a:lnTo>
                  <a:lnTo>
                    <a:pt x="24" y="284"/>
                  </a:lnTo>
                  <a:lnTo>
                    <a:pt x="30" y="286"/>
                  </a:lnTo>
                  <a:lnTo>
                    <a:pt x="37" y="284"/>
                  </a:lnTo>
                  <a:lnTo>
                    <a:pt x="44" y="281"/>
                  </a:lnTo>
                  <a:lnTo>
                    <a:pt x="50" y="274"/>
                  </a:lnTo>
                  <a:lnTo>
                    <a:pt x="58" y="265"/>
                  </a:lnTo>
                  <a:lnTo>
                    <a:pt x="64" y="249"/>
                  </a:lnTo>
                  <a:lnTo>
                    <a:pt x="70" y="231"/>
                  </a:lnTo>
                  <a:lnTo>
                    <a:pt x="75" y="208"/>
                  </a:lnTo>
                  <a:lnTo>
                    <a:pt x="79" y="180"/>
                  </a:lnTo>
                  <a:lnTo>
                    <a:pt x="79" y="176"/>
                  </a:lnTo>
                  <a:lnTo>
                    <a:pt x="82" y="171"/>
                  </a:lnTo>
                  <a:lnTo>
                    <a:pt x="87" y="164"/>
                  </a:lnTo>
                  <a:lnTo>
                    <a:pt x="93" y="156"/>
                  </a:lnTo>
                  <a:lnTo>
                    <a:pt x="98" y="145"/>
                  </a:lnTo>
                  <a:lnTo>
                    <a:pt x="105" y="136"/>
                  </a:lnTo>
                  <a:lnTo>
                    <a:pt x="112" y="125"/>
                  </a:lnTo>
                  <a:lnTo>
                    <a:pt x="119" y="115"/>
                  </a:lnTo>
                  <a:lnTo>
                    <a:pt x="125" y="104"/>
                  </a:lnTo>
                  <a:lnTo>
                    <a:pt x="133" y="93"/>
                  </a:lnTo>
                  <a:lnTo>
                    <a:pt x="139" y="84"/>
                  </a:lnTo>
                  <a:lnTo>
                    <a:pt x="145" y="76"/>
                  </a:lnTo>
                  <a:lnTo>
                    <a:pt x="150" y="69"/>
                  </a:lnTo>
                  <a:lnTo>
                    <a:pt x="154" y="64"/>
                  </a:lnTo>
                  <a:lnTo>
                    <a:pt x="157" y="61"/>
                  </a:lnTo>
                  <a:lnTo>
                    <a:pt x="159" y="61"/>
                  </a:lnTo>
                  <a:lnTo>
                    <a:pt x="159" y="60"/>
                  </a:lnTo>
                  <a:lnTo>
                    <a:pt x="159" y="58"/>
                  </a:lnTo>
                  <a:lnTo>
                    <a:pt x="157" y="54"/>
                  </a:lnTo>
                  <a:lnTo>
                    <a:pt x="157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4" y="34"/>
                  </a:lnTo>
                  <a:lnTo>
                    <a:pt x="153" y="29"/>
                  </a:lnTo>
                  <a:lnTo>
                    <a:pt x="151" y="21"/>
                  </a:lnTo>
                  <a:lnTo>
                    <a:pt x="148" y="15"/>
                  </a:lnTo>
                  <a:lnTo>
                    <a:pt x="145" y="8"/>
                  </a:lnTo>
                  <a:lnTo>
                    <a:pt x="142" y="0"/>
                  </a:lnTo>
                  <a:lnTo>
                    <a:pt x="113" y="2"/>
                  </a:lnTo>
                  <a:lnTo>
                    <a:pt x="113" y="3"/>
                  </a:lnTo>
                  <a:lnTo>
                    <a:pt x="115" y="6"/>
                  </a:lnTo>
                  <a:lnTo>
                    <a:pt x="118" y="12"/>
                  </a:lnTo>
                  <a:lnTo>
                    <a:pt x="119" y="20"/>
                  </a:lnTo>
                  <a:lnTo>
                    <a:pt x="122" y="26"/>
                  </a:lnTo>
                  <a:lnTo>
                    <a:pt x="125" y="35"/>
                  </a:lnTo>
                  <a:lnTo>
                    <a:pt x="125" y="43"/>
                  </a:lnTo>
                  <a:lnTo>
                    <a:pt x="128" y="50"/>
                  </a:lnTo>
                  <a:lnTo>
                    <a:pt x="125" y="54"/>
                  </a:lnTo>
                  <a:lnTo>
                    <a:pt x="124" y="60"/>
                  </a:lnTo>
                  <a:lnTo>
                    <a:pt x="121" y="66"/>
                  </a:lnTo>
                  <a:lnTo>
                    <a:pt x="116" y="75"/>
                  </a:lnTo>
                  <a:lnTo>
                    <a:pt x="110" y="83"/>
                  </a:lnTo>
                  <a:lnTo>
                    <a:pt x="104" y="93"/>
                  </a:lnTo>
                  <a:lnTo>
                    <a:pt x="98" y="104"/>
                  </a:lnTo>
                  <a:lnTo>
                    <a:pt x="92" y="116"/>
                  </a:lnTo>
                  <a:lnTo>
                    <a:pt x="84" y="125"/>
                  </a:lnTo>
                  <a:lnTo>
                    <a:pt x="78" y="135"/>
                  </a:lnTo>
                  <a:lnTo>
                    <a:pt x="72" y="144"/>
                  </a:lnTo>
                  <a:lnTo>
                    <a:pt x="67" y="153"/>
                  </a:lnTo>
                  <a:lnTo>
                    <a:pt x="63" y="159"/>
                  </a:lnTo>
                  <a:lnTo>
                    <a:pt x="60" y="165"/>
                  </a:lnTo>
                  <a:lnTo>
                    <a:pt x="56" y="168"/>
                  </a:lnTo>
                  <a:lnTo>
                    <a:pt x="56" y="170"/>
                  </a:lnTo>
                  <a:lnTo>
                    <a:pt x="55" y="171"/>
                  </a:lnTo>
                  <a:lnTo>
                    <a:pt x="55" y="176"/>
                  </a:lnTo>
                  <a:lnTo>
                    <a:pt x="53" y="180"/>
                  </a:lnTo>
                  <a:lnTo>
                    <a:pt x="52" y="190"/>
                  </a:lnTo>
                  <a:lnTo>
                    <a:pt x="50" y="197"/>
                  </a:lnTo>
                  <a:lnTo>
                    <a:pt x="47" y="208"/>
                  </a:lnTo>
                  <a:lnTo>
                    <a:pt x="44" y="219"/>
                  </a:lnTo>
                  <a:lnTo>
                    <a:pt x="43" y="229"/>
                  </a:lnTo>
                  <a:lnTo>
                    <a:pt x="38" y="237"/>
                  </a:lnTo>
                  <a:lnTo>
                    <a:pt x="35" y="246"/>
                  </a:lnTo>
                  <a:lnTo>
                    <a:pt x="30" y="252"/>
                  </a:lnTo>
                  <a:lnTo>
                    <a:pt x="27" y="257"/>
                  </a:lnTo>
                  <a:lnTo>
                    <a:pt x="24" y="258"/>
                  </a:lnTo>
                  <a:lnTo>
                    <a:pt x="21" y="257"/>
                  </a:lnTo>
                  <a:lnTo>
                    <a:pt x="17" y="252"/>
                  </a:lnTo>
                  <a:lnTo>
                    <a:pt x="14" y="243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65" name="Freeform 42"/>
            <p:cNvSpPr>
              <a:spLocks/>
            </p:cNvSpPr>
            <p:nvPr/>
          </p:nvSpPr>
          <p:spPr bwMode="auto">
            <a:xfrm>
              <a:off x="1862" y="1549"/>
              <a:ext cx="155" cy="122"/>
            </a:xfrm>
            <a:custGeom>
              <a:avLst/>
              <a:gdLst>
                <a:gd name="T0" fmla="*/ 10 w 309"/>
                <a:gd name="T1" fmla="*/ 0 h 245"/>
                <a:gd name="T2" fmla="*/ 13 w 309"/>
                <a:gd name="T3" fmla="*/ 1 h 245"/>
                <a:gd name="T4" fmla="*/ 13 w 309"/>
                <a:gd name="T5" fmla="*/ 2 h 245"/>
                <a:gd name="T6" fmla="*/ 13 w 309"/>
                <a:gd name="T7" fmla="*/ 5 h 245"/>
                <a:gd name="T8" fmla="*/ 14 w 309"/>
                <a:gd name="T9" fmla="*/ 7 h 245"/>
                <a:gd name="T10" fmla="*/ 16 w 309"/>
                <a:gd name="T11" fmla="*/ 10 h 245"/>
                <a:gd name="T12" fmla="*/ 19 w 309"/>
                <a:gd name="T13" fmla="*/ 12 h 245"/>
                <a:gd name="T14" fmla="*/ 24 w 309"/>
                <a:gd name="T15" fmla="*/ 13 h 245"/>
                <a:gd name="T16" fmla="*/ 32 w 309"/>
                <a:gd name="T17" fmla="*/ 13 h 245"/>
                <a:gd name="T18" fmla="*/ 39 w 309"/>
                <a:gd name="T19" fmla="*/ 12 h 245"/>
                <a:gd name="T20" fmla="*/ 39 w 309"/>
                <a:gd name="T21" fmla="*/ 13 h 245"/>
                <a:gd name="T22" fmla="*/ 38 w 309"/>
                <a:gd name="T23" fmla="*/ 14 h 245"/>
                <a:gd name="T24" fmla="*/ 37 w 309"/>
                <a:gd name="T25" fmla="*/ 16 h 245"/>
                <a:gd name="T26" fmla="*/ 35 w 309"/>
                <a:gd name="T27" fmla="*/ 18 h 245"/>
                <a:gd name="T28" fmla="*/ 34 w 309"/>
                <a:gd name="T29" fmla="*/ 21 h 245"/>
                <a:gd name="T30" fmla="*/ 33 w 309"/>
                <a:gd name="T31" fmla="*/ 24 h 245"/>
                <a:gd name="T32" fmla="*/ 32 w 309"/>
                <a:gd name="T33" fmla="*/ 27 h 245"/>
                <a:gd name="T34" fmla="*/ 31 w 309"/>
                <a:gd name="T35" fmla="*/ 30 h 245"/>
                <a:gd name="T36" fmla="*/ 28 w 309"/>
                <a:gd name="T37" fmla="*/ 29 h 245"/>
                <a:gd name="T38" fmla="*/ 28 w 309"/>
                <a:gd name="T39" fmla="*/ 28 h 245"/>
                <a:gd name="T40" fmla="*/ 28 w 309"/>
                <a:gd name="T41" fmla="*/ 27 h 245"/>
                <a:gd name="T42" fmla="*/ 29 w 309"/>
                <a:gd name="T43" fmla="*/ 25 h 245"/>
                <a:gd name="T44" fmla="*/ 29 w 309"/>
                <a:gd name="T45" fmla="*/ 23 h 245"/>
                <a:gd name="T46" fmla="*/ 30 w 309"/>
                <a:gd name="T47" fmla="*/ 21 h 245"/>
                <a:gd name="T48" fmla="*/ 31 w 309"/>
                <a:gd name="T49" fmla="*/ 19 h 245"/>
                <a:gd name="T50" fmla="*/ 33 w 309"/>
                <a:gd name="T51" fmla="*/ 17 h 245"/>
                <a:gd name="T52" fmla="*/ 33 w 309"/>
                <a:gd name="T53" fmla="*/ 15 h 245"/>
                <a:gd name="T54" fmla="*/ 32 w 309"/>
                <a:gd name="T55" fmla="*/ 16 h 245"/>
                <a:gd name="T56" fmla="*/ 29 w 309"/>
                <a:gd name="T57" fmla="*/ 16 h 245"/>
                <a:gd name="T58" fmla="*/ 25 w 309"/>
                <a:gd name="T59" fmla="*/ 17 h 245"/>
                <a:gd name="T60" fmla="*/ 21 w 309"/>
                <a:gd name="T61" fmla="*/ 17 h 245"/>
                <a:gd name="T62" fmla="*/ 17 w 309"/>
                <a:gd name="T63" fmla="*/ 16 h 245"/>
                <a:gd name="T64" fmla="*/ 13 w 309"/>
                <a:gd name="T65" fmla="*/ 13 h 245"/>
                <a:gd name="T66" fmla="*/ 11 w 309"/>
                <a:gd name="T67" fmla="*/ 8 h 245"/>
                <a:gd name="T68" fmla="*/ 10 w 309"/>
                <a:gd name="T69" fmla="*/ 5 h 245"/>
                <a:gd name="T70" fmla="*/ 9 w 309"/>
                <a:gd name="T71" fmla="*/ 5 h 245"/>
                <a:gd name="T72" fmla="*/ 8 w 309"/>
                <a:gd name="T73" fmla="*/ 6 h 245"/>
                <a:gd name="T74" fmla="*/ 7 w 309"/>
                <a:gd name="T75" fmla="*/ 7 h 245"/>
                <a:gd name="T76" fmla="*/ 6 w 309"/>
                <a:gd name="T77" fmla="*/ 8 h 245"/>
                <a:gd name="T78" fmla="*/ 4 w 309"/>
                <a:gd name="T79" fmla="*/ 9 h 245"/>
                <a:gd name="T80" fmla="*/ 3 w 309"/>
                <a:gd name="T81" fmla="*/ 11 h 245"/>
                <a:gd name="T82" fmla="*/ 0 w 309"/>
                <a:gd name="T83" fmla="*/ 8 h 2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245"/>
                <a:gd name="T128" fmla="*/ 309 w 309"/>
                <a:gd name="T129" fmla="*/ 245 h 2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245">
                  <a:moveTo>
                    <a:pt x="0" y="69"/>
                  </a:moveTo>
                  <a:lnTo>
                    <a:pt x="76" y="0"/>
                  </a:lnTo>
                  <a:lnTo>
                    <a:pt x="101" y="6"/>
                  </a:lnTo>
                  <a:lnTo>
                    <a:pt x="99" y="8"/>
                  </a:lnTo>
                  <a:lnTo>
                    <a:pt x="99" y="12"/>
                  </a:lnTo>
                  <a:lnTo>
                    <a:pt x="99" y="20"/>
                  </a:lnTo>
                  <a:lnTo>
                    <a:pt x="99" y="29"/>
                  </a:lnTo>
                  <a:lnTo>
                    <a:pt x="101" y="40"/>
                  </a:lnTo>
                  <a:lnTo>
                    <a:pt x="104" y="51"/>
                  </a:lnTo>
                  <a:lnTo>
                    <a:pt x="108" y="63"/>
                  </a:lnTo>
                  <a:lnTo>
                    <a:pt x="116" y="75"/>
                  </a:lnTo>
                  <a:lnTo>
                    <a:pt x="125" y="86"/>
                  </a:lnTo>
                  <a:lnTo>
                    <a:pt x="136" y="95"/>
                  </a:lnTo>
                  <a:lnTo>
                    <a:pt x="151" y="101"/>
                  </a:lnTo>
                  <a:lnTo>
                    <a:pt x="171" y="107"/>
                  </a:lnTo>
                  <a:lnTo>
                    <a:pt x="192" y="109"/>
                  </a:lnTo>
                  <a:lnTo>
                    <a:pt x="222" y="109"/>
                  </a:lnTo>
                  <a:lnTo>
                    <a:pt x="254" y="104"/>
                  </a:lnTo>
                  <a:lnTo>
                    <a:pt x="292" y="95"/>
                  </a:lnTo>
                  <a:lnTo>
                    <a:pt x="309" y="101"/>
                  </a:lnTo>
                  <a:lnTo>
                    <a:pt x="307" y="101"/>
                  </a:lnTo>
                  <a:lnTo>
                    <a:pt x="306" y="104"/>
                  </a:lnTo>
                  <a:lnTo>
                    <a:pt x="303" y="109"/>
                  </a:lnTo>
                  <a:lnTo>
                    <a:pt x="300" y="115"/>
                  </a:lnTo>
                  <a:lnTo>
                    <a:pt x="295" y="121"/>
                  </a:lnTo>
                  <a:lnTo>
                    <a:pt x="290" y="130"/>
                  </a:lnTo>
                  <a:lnTo>
                    <a:pt x="286" y="138"/>
                  </a:lnTo>
                  <a:lnTo>
                    <a:pt x="280" y="150"/>
                  </a:lnTo>
                  <a:lnTo>
                    <a:pt x="274" y="159"/>
                  </a:lnTo>
                  <a:lnTo>
                    <a:pt x="267" y="172"/>
                  </a:lnTo>
                  <a:lnTo>
                    <a:pt x="263" y="184"/>
                  </a:lnTo>
                  <a:lnTo>
                    <a:pt x="258" y="196"/>
                  </a:lnTo>
                  <a:lnTo>
                    <a:pt x="252" y="208"/>
                  </a:lnTo>
                  <a:lnTo>
                    <a:pt x="249" y="220"/>
                  </a:lnTo>
                  <a:lnTo>
                    <a:pt x="244" y="233"/>
                  </a:lnTo>
                  <a:lnTo>
                    <a:pt x="243" y="245"/>
                  </a:lnTo>
                  <a:lnTo>
                    <a:pt x="218" y="237"/>
                  </a:lnTo>
                  <a:lnTo>
                    <a:pt x="218" y="236"/>
                  </a:lnTo>
                  <a:lnTo>
                    <a:pt x="218" y="234"/>
                  </a:lnTo>
                  <a:lnTo>
                    <a:pt x="220" y="230"/>
                  </a:lnTo>
                  <a:lnTo>
                    <a:pt x="222" y="227"/>
                  </a:lnTo>
                  <a:lnTo>
                    <a:pt x="222" y="220"/>
                  </a:lnTo>
                  <a:lnTo>
                    <a:pt x="223" y="214"/>
                  </a:lnTo>
                  <a:lnTo>
                    <a:pt x="226" y="207"/>
                  </a:lnTo>
                  <a:lnTo>
                    <a:pt x="229" y="201"/>
                  </a:lnTo>
                  <a:lnTo>
                    <a:pt x="231" y="191"/>
                  </a:lnTo>
                  <a:lnTo>
                    <a:pt x="235" y="182"/>
                  </a:lnTo>
                  <a:lnTo>
                    <a:pt x="238" y="173"/>
                  </a:lnTo>
                  <a:lnTo>
                    <a:pt x="243" y="165"/>
                  </a:lnTo>
                  <a:lnTo>
                    <a:pt x="248" y="156"/>
                  </a:lnTo>
                  <a:lnTo>
                    <a:pt x="252" y="147"/>
                  </a:lnTo>
                  <a:lnTo>
                    <a:pt x="258" y="138"/>
                  </a:lnTo>
                  <a:lnTo>
                    <a:pt x="264" y="129"/>
                  </a:lnTo>
                  <a:lnTo>
                    <a:pt x="263" y="127"/>
                  </a:lnTo>
                  <a:lnTo>
                    <a:pt x="258" y="129"/>
                  </a:lnTo>
                  <a:lnTo>
                    <a:pt x="251" y="130"/>
                  </a:lnTo>
                  <a:lnTo>
                    <a:pt x="241" y="133"/>
                  </a:lnTo>
                  <a:lnTo>
                    <a:pt x="228" y="135"/>
                  </a:lnTo>
                  <a:lnTo>
                    <a:pt x="214" y="138"/>
                  </a:lnTo>
                  <a:lnTo>
                    <a:pt x="197" y="138"/>
                  </a:lnTo>
                  <a:lnTo>
                    <a:pt x="182" y="139"/>
                  </a:lnTo>
                  <a:lnTo>
                    <a:pt x="165" y="138"/>
                  </a:lnTo>
                  <a:lnTo>
                    <a:pt x="148" y="135"/>
                  </a:lnTo>
                  <a:lnTo>
                    <a:pt x="131" y="129"/>
                  </a:lnTo>
                  <a:lnTo>
                    <a:pt x="118" y="120"/>
                  </a:lnTo>
                  <a:lnTo>
                    <a:pt x="104" y="107"/>
                  </a:lnTo>
                  <a:lnTo>
                    <a:pt x="92" y="92"/>
                  </a:lnTo>
                  <a:lnTo>
                    <a:pt x="84" y="71"/>
                  </a:lnTo>
                  <a:lnTo>
                    <a:pt x="78" y="46"/>
                  </a:lnTo>
                  <a:lnTo>
                    <a:pt x="76" y="45"/>
                  </a:lnTo>
                  <a:lnTo>
                    <a:pt x="73" y="45"/>
                  </a:lnTo>
                  <a:lnTo>
                    <a:pt x="70" y="46"/>
                  </a:lnTo>
                  <a:lnTo>
                    <a:pt x="67" y="48"/>
                  </a:lnTo>
                  <a:lnTo>
                    <a:pt x="61" y="51"/>
                  </a:lnTo>
                  <a:lnTo>
                    <a:pt x="56" y="55"/>
                  </a:lnTo>
                  <a:lnTo>
                    <a:pt x="52" y="60"/>
                  </a:lnTo>
                  <a:lnTo>
                    <a:pt x="47" y="64"/>
                  </a:lnTo>
                  <a:lnTo>
                    <a:pt x="41" y="69"/>
                  </a:lnTo>
                  <a:lnTo>
                    <a:pt x="36" y="74"/>
                  </a:lnTo>
                  <a:lnTo>
                    <a:pt x="32" y="78"/>
                  </a:lnTo>
                  <a:lnTo>
                    <a:pt x="27" y="83"/>
                  </a:lnTo>
                  <a:lnTo>
                    <a:pt x="20" y="89"/>
                  </a:lnTo>
                  <a:lnTo>
                    <a:pt x="18" y="92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66" name="Freeform 43"/>
            <p:cNvSpPr>
              <a:spLocks/>
            </p:cNvSpPr>
            <p:nvPr/>
          </p:nvSpPr>
          <p:spPr bwMode="auto">
            <a:xfrm>
              <a:off x="1869" y="1573"/>
              <a:ext cx="125" cy="93"/>
            </a:xfrm>
            <a:custGeom>
              <a:avLst/>
              <a:gdLst>
                <a:gd name="T0" fmla="*/ 4 w 249"/>
                <a:gd name="T1" fmla="*/ 0 h 185"/>
                <a:gd name="T2" fmla="*/ 4 w 249"/>
                <a:gd name="T3" fmla="*/ 1 h 185"/>
                <a:gd name="T4" fmla="*/ 4 w 249"/>
                <a:gd name="T5" fmla="*/ 2 h 185"/>
                <a:gd name="T6" fmla="*/ 4 w 249"/>
                <a:gd name="T7" fmla="*/ 3 h 185"/>
                <a:gd name="T8" fmla="*/ 4 w 249"/>
                <a:gd name="T9" fmla="*/ 4 h 185"/>
                <a:gd name="T10" fmla="*/ 4 w 249"/>
                <a:gd name="T11" fmla="*/ 6 h 185"/>
                <a:gd name="T12" fmla="*/ 5 w 249"/>
                <a:gd name="T13" fmla="*/ 8 h 185"/>
                <a:gd name="T14" fmla="*/ 6 w 249"/>
                <a:gd name="T15" fmla="*/ 10 h 185"/>
                <a:gd name="T16" fmla="*/ 7 w 249"/>
                <a:gd name="T17" fmla="*/ 13 h 185"/>
                <a:gd name="T18" fmla="*/ 8 w 249"/>
                <a:gd name="T19" fmla="*/ 14 h 185"/>
                <a:gd name="T20" fmla="*/ 10 w 249"/>
                <a:gd name="T21" fmla="*/ 16 h 185"/>
                <a:gd name="T22" fmla="*/ 11 w 249"/>
                <a:gd name="T23" fmla="*/ 18 h 185"/>
                <a:gd name="T24" fmla="*/ 14 w 249"/>
                <a:gd name="T25" fmla="*/ 19 h 185"/>
                <a:gd name="T26" fmla="*/ 17 w 249"/>
                <a:gd name="T27" fmla="*/ 20 h 185"/>
                <a:gd name="T28" fmla="*/ 21 w 249"/>
                <a:gd name="T29" fmla="*/ 20 h 185"/>
                <a:gd name="T30" fmla="*/ 25 w 249"/>
                <a:gd name="T31" fmla="*/ 20 h 185"/>
                <a:gd name="T32" fmla="*/ 30 w 249"/>
                <a:gd name="T33" fmla="*/ 19 h 185"/>
                <a:gd name="T34" fmla="*/ 32 w 249"/>
                <a:gd name="T35" fmla="*/ 21 h 185"/>
                <a:gd name="T36" fmla="*/ 31 w 249"/>
                <a:gd name="T37" fmla="*/ 21 h 185"/>
                <a:gd name="T38" fmla="*/ 30 w 249"/>
                <a:gd name="T39" fmla="*/ 22 h 185"/>
                <a:gd name="T40" fmla="*/ 29 w 249"/>
                <a:gd name="T41" fmla="*/ 22 h 185"/>
                <a:gd name="T42" fmla="*/ 27 w 249"/>
                <a:gd name="T43" fmla="*/ 23 h 185"/>
                <a:gd name="T44" fmla="*/ 24 w 249"/>
                <a:gd name="T45" fmla="*/ 23 h 185"/>
                <a:gd name="T46" fmla="*/ 22 w 249"/>
                <a:gd name="T47" fmla="*/ 24 h 185"/>
                <a:gd name="T48" fmla="*/ 19 w 249"/>
                <a:gd name="T49" fmla="*/ 24 h 185"/>
                <a:gd name="T50" fmla="*/ 17 w 249"/>
                <a:gd name="T51" fmla="*/ 23 h 185"/>
                <a:gd name="T52" fmla="*/ 14 w 249"/>
                <a:gd name="T53" fmla="*/ 23 h 185"/>
                <a:gd name="T54" fmla="*/ 11 w 249"/>
                <a:gd name="T55" fmla="*/ 22 h 185"/>
                <a:gd name="T56" fmla="*/ 8 w 249"/>
                <a:gd name="T57" fmla="*/ 21 h 185"/>
                <a:gd name="T58" fmla="*/ 6 w 249"/>
                <a:gd name="T59" fmla="*/ 19 h 185"/>
                <a:gd name="T60" fmla="*/ 4 w 249"/>
                <a:gd name="T61" fmla="*/ 16 h 185"/>
                <a:gd name="T62" fmla="*/ 2 w 249"/>
                <a:gd name="T63" fmla="*/ 13 h 185"/>
                <a:gd name="T64" fmla="*/ 1 w 249"/>
                <a:gd name="T65" fmla="*/ 8 h 185"/>
                <a:gd name="T66" fmla="*/ 0 w 249"/>
                <a:gd name="T67" fmla="*/ 3 h 185"/>
                <a:gd name="T68" fmla="*/ 4 w 249"/>
                <a:gd name="T69" fmla="*/ 0 h 185"/>
                <a:gd name="T70" fmla="*/ 4 w 249"/>
                <a:gd name="T71" fmla="*/ 0 h 1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9"/>
                <a:gd name="T109" fmla="*/ 0 h 185"/>
                <a:gd name="T110" fmla="*/ 249 w 249"/>
                <a:gd name="T111" fmla="*/ 185 h 1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9" h="185">
                  <a:moveTo>
                    <a:pt x="29" y="0"/>
                  </a:moveTo>
                  <a:lnTo>
                    <a:pt x="29" y="2"/>
                  </a:lnTo>
                  <a:lnTo>
                    <a:pt x="29" y="9"/>
                  </a:lnTo>
                  <a:lnTo>
                    <a:pt x="29" y="19"/>
                  </a:lnTo>
                  <a:lnTo>
                    <a:pt x="30" y="32"/>
                  </a:lnTo>
                  <a:lnTo>
                    <a:pt x="32" y="46"/>
                  </a:lnTo>
                  <a:lnTo>
                    <a:pt x="36" y="63"/>
                  </a:lnTo>
                  <a:lnTo>
                    <a:pt x="41" y="80"/>
                  </a:lnTo>
                  <a:lnTo>
                    <a:pt x="50" y="97"/>
                  </a:lnTo>
                  <a:lnTo>
                    <a:pt x="59" y="112"/>
                  </a:lnTo>
                  <a:lnTo>
                    <a:pt x="73" y="127"/>
                  </a:lnTo>
                  <a:lnTo>
                    <a:pt x="88" y="139"/>
                  </a:lnTo>
                  <a:lnTo>
                    <a:pt x="110" y="150"/>
                  </a:lnTo>
                  <a:lnTo>
                    <a:pt x="133" y="156"/>
                  </a:lnTo>
                  <a:lnTo>
                    <a:pt x="162" y="159"/>
                  </a:lnTo>
                  <a:lnTo>
                    <a:pt x="195" y="156"/>
                  </a:lnTo>
                  <a:lnTo>
                    <a:pt x="234" y="149"/>
                  </a:lnTo>
                  <a:lnTo>
                    <a:pt x="249" y="168"/>
                  </a:lnTo>
                  <a:lnTo>
                    <a:pt x="246" y="168"/>
                  </a:lnTo>
                  <a:lnTo>
                    <a:pt x="238" y="171"/>
                  </a:lnTo>
                  <a:lnTo>
                    <a:pt x="226" y="175"/>
                  </a:lnTo>
                  <a:lnTo>
                    <a:pt x="212" y="179"/>
                  </a:lnTo>
                  <a:lnTo>
                    <a:pt x="192" y="182"/>
                  </a:lnTo>
                  <a:lnTo>
                    <a:pt x="174" y="185"/>
                  </a:lnTo>
                  <a:lnTo>
                    <a:pt x="151" y="185"/>
                  </a:lnTo>
                  <a:lnTo>
                    <a:pt x="130" y="184"/>
                  </a:lnTo>
                  <a:lnTo>
                    <a:pt x="107" y="179"/>
                  </a:lnTo>
                  <a:lnTo>
                    <a:pt x="84" y="171"/>
                  </a:lnTo>
                  <a:lnTo>
                    <a:pt x="62" y="161"/>
                  </a:lnTo>
                  <a:lnTo>
                    <a:pt x="44" y="145"/>
                  </a:lnTo>
                  <a:lnTo>
                    <a:pt x="26" y="123"/>
                  </a:lnTo>
                  <a:lnTo>
                    <a:pt x="13" y="97"/>
                  </a:lnTo>
                  <a:lnTo>
                    <a:pt x="4" y="63"/>
                  </a:lnTo>
                  <a:lnTo>
                    <a:pt x="0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67" name="Freeform 44"/>
            <p:cNvSpPr>
              <a:spLocks/>
            </p:cNvSpPr>
            <p:nvPr/>
          </p:nvSpPr>
          <p:spPr bwMode="auto">
            <a:xfrm>
              <a:off x="990" y="1673"/>
              <a:ext cx="104" cy="136"/>
            </a:xfrm>
            <a:custGeom>
              <a:avLst/>
              <a:gdLst>
                <a:gd name="T0" fmla="*/ 1 w 208"/>
                <a:gd name="T1" fmla="*/ 27 h 270"/>
                <a:gd name="T2" fmla="*/ 3 w 208"/>
                <a:gd name="T3" fmla="*/ 28 h 270"/>
                <a:gd name="T4" fmla="*/ 5 w 208"/>
                <a:gd name="T5" fmla="*/ 29 h 270"/>
                <a:gd name="T6" fmla="*/ 8 w 208"/>
                <a:gd name="T7" fmla="*/ 30 h 270"/>
                <a:gd name="T8" fmla="*/ 12 w 208"/>
                <a:gd name="T9" fmla="*/ 30 h 270"/>
                <a:gd name="T10" fmla="*/ 15 w 208"/>
                <a:gd name="T11" fmla="*/ 29 h 270"/>
                <a:gd name="T12" fmla="*/ 19 w 208"/>
                <a:gd name="T13" fmla="*/ 26 h 270"/>
                <a:gd name="T14" fmla="*/ 21 w 208"/>
                <a:gd name="T15" fmla="*/ 20 h 270"/>
                <a:gd name="T16" fmla="*/ 23 w 208"/>
                <a:gd name="T17" fmla="*/ 15 h 270"/>
                <a:gd name="T18" fmla="*/ 22 w 208"/>
                <a:gd name="T19" fmla="*/ 15 h 270"/>
                <a:gd name="T20" fmla="*/ 22 w 208"/>
                <a:gd name="T21" fmla="*/ 13 h 270"/>
                <a:gd name="T22" fmla="*/ 22 w 208"/>
                <a:gd name="T23" fmla="*/ 11 h 270"/>
                <a:gd name="T24" fmla="*/ 21 w 208"/>
                <a:gd name="T25" fmla="*/ 9 h 270"/>
                <a:gd name="T26" fmla="*/ 20 w 208"/>
                <a:gd name="T27" fmla="*/ 6 h 270"/>
                <a:gd name="T28" fmla="*/ 19 w 208"/>
                <a:gd name="T29" fmla="*/ 5 h 270"/>
                <a:gd name="T30" fmla="*/ 17 w 208"/>
                <a:gd name="T31" fmla="*/ 4 h 270"/>
                <a:gd name="T32" fmla="*/ 15 w 208"/>
                <a:gd name="T33" fmla="*/ 4 h 270"/>
                <a:gd name="T34" fmla="*/ 13 w 208"/>
                <a:gd name="T35" fmla="*/ 5 h 270"/>
                <a:gd name="T36" fmla="*/ 12 w 208"/>
                <a:gd name="T37" fmla="*/ 6 h 270"/>
                <a:gd name="T38" fmla="*/ 12 w 208"/>
                <a:gd name="T39" fmla="*/ 8 h 270"/>
                <a:gd name="T40" fmla="*/ 13 w 208"/>
                <a:gd name="T41" fmla="*/ 10 h 270"/>
                <a:gd name="T42" fmla="*/ 14 w 208"/>
                <a:gd name="T43" fmla="*/ 11 h 270"/>
                <a:gd name="T44" fmla="*/ 16 w 208"/>
                <a:gd name="T45" fmla="*/ 12 h 270"/>
                <a:gd name="T46" fmla="*/ 19 w 208"/>
                <a:gd name="T47" fmla="*/ 11 h 270"/>
                <a:gd name="T48" fmla="*/ 20 w 208"/>
                <a:gd name="T49" fmla="*/ 15 h 270"/>
                <a:gd name="T50" fmla="*/ 20 w 208"/>
                <a:gd name="T51" fmla="*/ 15 h 270"/>
                <a:gd name="T52" fmla="*/ 18 w 208"/>
                <a:gd name="T53" fmla="*/ 15 h 270"/>
                <a:gd name="T54" fmla="*/ 16 w 208"/>
                <a:gd name="T55" fmla="*/ 15 h 270"/>
                <a:gd name="T56" fmla="*/ 14 w 208"/>
                <a:gd name="T57" fmla="*/ 15 h 270"/>
                <a:gd name="T58" fmla="*/ 12 w 208"/>
                <a:gd name="T59" fmla="*/ 14 h 270"/>
                <a:gd name="T60" fmla="*/ 11 w 208"/>
                <a:gd name="T61" fmla="*/ 13 h 270"/>
                <a:gd name="T62" fmla="*/ 9 w 208"/>
                <a:gd name="T63" fmla="*/ 10 h 270"/>
                <a:gd name="T64" fmla="*/ 9 w 208"/>
                <a:gd name="T65" fmla="*/ 7 h 270"/>
                <a:gd name="T66" fmla="*/ 10 w 208"/>
                <a:gd name="T67" fmla="*/ 4 h 270"/>
                <a:gd name="T68" fmla="*/ 12 w 208"/>
                <a:gd name="T69" fmla="*/ 2 h 270"/>
                <a:gd name="T70" fmla="*/ 15 w 208"/>
                <a:gd name="T71" fmla="*/ 0 h 270"/>
                <a:gd name="T72" fmla="*/ 19 w 208"/>
                <a:gd name="T73" fmla="*/ 1 h 270"/>
                <a:gd name="T74" fmla="*/ 22 w 208"/>
                <a:gd name="T75" fmla="*/ 2 h 270"/>
                <a:gd name="T76" fmla="*/ 25 w 208"/>
                <a:gd name="T77" fmla="*/ 5 h 270"/>
                <a:gd name="T78" fmla="*/ 26 w 208"/>
                <a:gd name="T79" fmla="*/ 9 h 270"/>
                <a:gd name="T80" fmla="*/ 26 w 208"/>
                <a:gd name="T81" fmla="*/ 15 h 270"/>
                <a:gd name="T82" fmla="*/ 25 w 208"/>
                <a:gd name="T83" fmla="*/ 21 h 270"/>
                <a:gd name="T84" fmla="*/ 23 w 208"/>
                <a:gd name="T85" fmla="*/ 26 h 270"/>
                <a:gd name="T86" fmla="*/ 21 w 208"/>
                <a:gd name="T87" fmla="*/ 30 h 270"/>
                <a:gd name="T88" fmla="*/ 17 w 208"/>
                <a:gd name="T89" fmla="*/ 33 h 270"/>
                <a:gd name="T90" fmla="*/ 13 w 208"/>
                <a:gd name="T91" fmla="*/ 35 h 270"/>
                <a:gd name="T92" fmla="*/ 9 w 208"/>
                <a:gd name="T93" fmla="*/ 34 h 270"/>
                <a:gd name="T94" fmla="*/ 5 w 208"/>
                <a:gd name="T95" fmla="*/ 33 h 270"/>
                <a:gd name="T96" fmla="*/ 0 w 208"/>
                <a:gd name="T97" fmla="*/ 30 h 270"/>
                <a:gd name="T98" fmla="*/ 1 w 208"/>
                <a:gd name="T99" fmla="*/ 27 h 2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8"/>
                <a:gd name="T151" fmla="*/ 0 h 270"/>
                <a:gd name="T152" fmla="*/ 208 w 208"/>
                <a:gd name="T153" fmla="*/ 270 h 2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8" h="270">
                  <a:moveTo>
                    <a:pt x="8" y="209"/>
                  </a:moveTo>
                  <a:lnTo>
                    <a:pt x="8" y="209"/>
                  </a:lnTo>
                  <a:lnTo>
                    <a:pt x="12" y="212"/>
                  </a:lnTo>
                  <a:lnTo>
                    <a:pt x="18" y="217"/>
                  </a:lnTo>
                  <a:lnTo>
                    <a:pt x="28" y="223"/>
                  </a:lnTo>
                  <a:lnTo>
                    <a:pt x="38" y="227"/>
                  </a:lnTo>
                  <a:lnTo>
                    <a:pt x="49" y="232"/>
                  </a:lnTo>
                  <a:lnTo>
                    <a:pt x="63" y="237"/>
                  </a:lnTo>
                  <a:lnTo>
                    <a:pt x="76" y="240"/>
                  </a:lnTo>
                  <a:lnTo>
                    <a:pt x="90" y="238"/>
                  </a:lnTo>
                  <a:lnTo>
                    <a:pt x="104" y="235"/>
                  </a:lnTo>
                  <a:lnTo>
                    <a:pt x="119" y="229"/>
                  </a:lnTo>
                  <a:lnTo>
                    <a:pt x="133" y="218"/>
                  </a:lnTo>
                  <a:lnTo>
                    <a:pt x="145" y="201"/>
                  </a:lnTo>
                  <a:lnTo>
                    <a:pt x="158" y="182"/>
                  </a:lnTo>
                  <a:lnTo>
                    <a:pt x="168" y="154"/>
                  </a:lnTo>
                  <a:lnTo>
                    <a:pt x="177" y="120"/>
                  </a:lnTo>
                  <a:lnTo>
                    <a:pt x="177" y="117"/>
                  </a:lnTo>
                  <a:lnTo>
                    <a:pt x="176" y="113"/>
                  </a:lnTo>
                  <a:lnTo>
                    <a:pt x="176" y="107"/>
                  </a:lnTo>
                  <a:lnTo>
                    <a:pt x="174" y="99"/>
                  </a:lnTo>
                  <a:lnTo>
                    <a:pt x="173" y="90"/>
                  </a:lnTo>
                  <a:lnTo>
                    <a:pt x="171" y="82"/>
                  </a:lnTo>
                  <a:lnTo>
                    <a:pt x="168" y="73"/>
                  </a:lnTo>
                  <a:lnTo>
                    <a:pt x="165" y="65"/>
                  </a:lnTo>
                  <a:lnTo>
                    <a:pt x="161" y="56"/>
                  </a:lnTo>
                  <a:lnTo>
                    <a:pt x="156" y="48"/>
                  </a:lnTo>
                  <a:lnTo>
                    <a:pt x="151" y="42"/>
                  </a:lnTo>
                  <a:lnTo>
                    <a:pt x="145" y="36"/>
                  </a:lnTo>
                  <a:lnTo>
                    <a:pt x="138" y="32"/>
                  </a:lnTo>
                  <a:lnTo>
                    <a:pt x="130" y="29"/>
                  </a:lnTo>
                  <a:lnTo>
                    <a:pt x="122" y="29"/>
                  </a:lnTo>
                  <a:lnTo>
                    <a:pt x="113" y="29"/>
                  </a:lnTo>
                  <a:lnTo>
                    <a:pt x="106" y="32"/>
                  </a:lnTo>
                  <a:lnTo>
                    <a:pt x="101" y="36"/>
                  </a:lnTo>
                  <a:lnTo>
                    <a:pt x="98" y="42"/>
                  </a:lnTo>
                  <a:lnTo>
                    <a:pt x="95" y="47"/>
                  </a:lnTo>
                  <a:lnTo>
                    <a:pt x="95" y="55"/>
                  </a:lnTo>
                  <a:lnTo>
                    <a:pt x="95" y="61"/>
                  </a:lnTo>
                  <a:lnTo>
                    <a:pt x="98" y="68"/>
                  </a:lnTo>
                  <a:lnTo>
                    <a:pt x="101" y="74"/>
                  </a:lnTo>
                  <a:lnTo>
                    <a:pt x="107" y="81"/>
                  </a:lnTo>
                  <a:lnTo>
                    <a:pt x="112" y="84"/>
                  </a:lnTo>
                  <a:lnTo>
                    <a:pt x="119" y="88"/>
                  </a:lnTo>
                  <a:lnTo>
                    <a:pt x="127" y="90"/>
                  </a:lnTo>
                  <a:lnTo>
                    <a:pt x="138" y="91"/>
                  </a:lnTo>
                  <a:lnTo>
                    <a:pt x="147" y="88"/>
                  </a:lnTo>
                  <a:lnTo>
                    <a:pt x="158" y="85"/>
                  </a:lnTo>
                  <a:lnTo>
                    <a:pt x="158" y="116"/>
                  </a:lnTo>
                  <a:lnTo>
                    <a:pt x="156" y="116"/>
                  </a:lnTo>
                  <a:lnTo>
                    <a:pt x="153" y="116"/>
                  </a:lnTo>
                  <a:lnTo>
                    <a:pt x="148" y="116"/>
                  </a:lnTo>
                  <a:lnTo>
                    <a:pt x="144" y="117"/>
                  </a:lnTo>
                  <a:lnTo>
                    <a:pt x="136" y="117"/>
                  </a:lnTo>
                  <a:lnTo>
                    <a:pt x="128" y="117"/>
                  </a:lnTo>
                  <a:lnTo>
                    <a:pt x="119" y="117"/>
                  </a:lnTo>
                  <a:lnTo>
                    <a:pt x="112" y="116"/>
                  </a:lnTo>
                  <a:lnTo>
                    <a:pt x="102" y="113"/>
                  </a:lnTo>
                  <a:lnTo>
                    <a:pt x="95" y="110"/>
                  </a:lnTo>
                  <a:lnTo>
                    <a:pt x="87" y="105"/>
                  </a:lnTo>
                  <a:lnTo>
                    <a:pt x="81" y="99"/>
                  </a:lnTo>
                  <a:lnTo>
                    <a:pt x="75" y="90"/>
                  </a:lnTo>
                  <a:lnTo>
                    <a:pt x="70" y="79"/>
                  </a:lnTo>
                  <a:lnTo>
                    <a:pt x="69" y="68"/>
                  </a:lnTo>
                  <a:lnTo>
                    <a:pt x="69" y="53"/>
                  </a:lnTo>
                  <a:lnTo>
                    <a:pt x="70" y="38"/>
                  </a:lnTo>
                  <a:lnTo>
                    <a:pt x="75" y="26"/>
                  </a:lnTo>
                  <a:lnTo>
                    <a:pt x="83" y="15"/>
                  </a:lnTo>
                  <a:lnTo>
                    <a:pt x="93" y="9"/>
                  </a:lnTo>
                  <a:lnTo>
                    <a:pt x="104" y="3"/>
                  </a:lnTo>
                  <a:lnTo>
                    <a:pt x="118" y="0"/>
                  </a:lnTo>
                  <a:lnTo>
                    <a:pt x="132" y="0"/>
                  </a:lnTo>
                  <a:lnTo>
                    <a:pt x="145" y="1"/>
                  </a:lnTo>
                  <a:lnTo>
                    <a:pt x="158" y="6"/>
                  </a:lnTo>
                  <a:lnTo>
                    <a:pt x="171" y="13"/>
                  </a:lnTo>
                  <a:lnTo>
                    <a:pt x="184" y="22"/>
                  </a:lnTo>
                  <a:lnTo>
                    <a:pt x="193" y="36"/>
                  </a:lnTo>
                  <a:lnTo>
                    <a:pt x="200" y="53"/>
                  </a:lnTo>
                  <a:lnTo>
                    <a:pt x="206" y="71"/>
                  </a:lnTo>
                  <a:lnTo>
                    <a:pt x="208" y="93"/>
                  </a:lnTo>
                  <a:lnTo>
                    <a:pt x="208" y="119"/>
                  </a:lnTo>
                  <a:lnTo>
                    <a:pt x="203" y="143"/>
                  </a:lnTo>
                  <a:lnTo>
                    <a:pt x="199" y="166"/>
                  </a:lnTo>
                  <a:lnTo>
                    <a:pt x="191" y="188"/>
                  </a:lnTo>
                  <a:lnTo>
                    <a:pt x="182" y="206"/>
                  </a:lnTo>
                  <a:lnTo>
                    <a:pt x="171" y="223"/>
                  </a:lnTo>
                  <a:lnTo>
                    <a:pt x="161" y="237"/>
                  </a:lnTo>
                  <a:lnTo>
                    <a:pt x="147" y="249"/>
                  </a:lnTo>
                  <a:lnTo>
                    <a:pt x="135" y="260"/>
                  </a:lnTo>
                  <a:lnTo>
                    <a:pt x="118" y="266"/>
                  </a:lnTo>
                  <a:lnTo>
                    <a:pt x="102" y="270"/>
                  </a:lnTo>
                  <a:lnTo>
                    <a:pt x="87" y="270"/>
                  </a:lnTo>
                  <a:lnTo>
                    <a:pt x="70" y="269"/>
                  </a:lnTo>
                  <a:lnTo>
                    <a:pt x="52" y="264"/>
                  </a:lnTo>
                  <a:lnTo>
                    <a:pt x="35" y="256"/>
                  </a:lnTo>
                  <a:lnTo>
                    <a:pt x="17" y="247"/>
                  </a:lnTo>
                  <a:lnTo>
                    <a:pt x="0" y="234"/>
                  </a:lnTo>
                  <a:lnTo>
                    <a:pt x="8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68" name="Freeform 45"/>
            <p:cNvSpPr>
              <a:spLocks/>
            </p:cNvSpPr>
            <p:nvPr/>
          </p:nvSpPr>
          <p:spPr bwMode="auto">
            <a:xfrm>
              <a:off x="1061" y="1588"/>
              <a:ext cx="70" cy="143"/>
            </a:xfrm>
            <a:custGeom>
              <a:avLst/>
              <a:gdLst>
                <a:gd name="T0" fmla="*/ 2 w 141"/>
                <a:gd name="T1" fmla="*/ 33 h 284"/>
                <a:gd name="T2" fmla="*/ 2 w 141"/>
                <a:gd name="T3" fmla="*/ 32 h 284"/>
                <a:gd name="T4" fmla="*/ 3 w 141"/>
                <a:gd name="T5" fmla="*/ 32 h 284"/>
                <a:gd name="T6" fmla="*/ 4 w 141"/>
                <a:gd name="T7" fmla="*/ 31 h 284"/>
                <a:gd name="T8" fmla="*/ 5 w 141"/>
                <a:gd name="T9" fmla="*/ 30 h 284"/>
                <a:gd name="T10" fmla="*/ 7 w 141"/>
                <a:gd name="T11" fmla="*/ 29 h 284"/>
                <a:gd name="T12" fmla="*/ 8 w 141"/>
                <a:gd name="T13" fmla="*/ 27 h 284"/>
                <a:gd name="T14" fmla="*/ 10 w 141"/>
                <a:gd name="T15" fmla="*/ 26 h 284"/>
                <a:gd name="T16" fmla="*/ 11 w 141"/>
                <a:gd name="T17" fmla="*/ 24 h 284"/>
                <a:gd name="T18" fmla="*/ 12 w 141"/>
                <a:gd name="T19" fmla="*/ 22 h 284"/>
                <a:gd name="T20" fmla="*/ 13 w 141"/>
                <a:gd name="T21" fmla="*/ 19 h 284"/>
                <a:gd name="T22" fmla="*/ 13 w 141"/>
                <a:gd name="T23" fmla="*/ 17 h 284"/>
                <a:gd name="T24" fmla="*/ 13 w 141"/>
                <a:gd name="T25" fmla="*/ 14 h 284"/>
                <a:gd name="T26" fmla="*/ 12 w 141"/>
                <a:gd name="T27" fmla="*/ 11 h 284"/>
                <a:gd name="T28" fmla="*/ 11 w 141"/>
                <a:gd name="T29" fmla="*/ 8 h 284"/>
                <a:gd name="T30" fmla="*/ 8 w 141"/>
                <a:gd name="T31" fmla="*/ 5 h 284"/>
                <a:gd name="T32" fmla="*/ 5 w 141"/>
                <a:gd name="T33" fmla="*/ 2 h 284"/>
                <a:gd name="T34" fmla="*/ 9 w 141"/>
                <a:gd name="T35" fmla="*/ 0 h 284"/>
                <a:gd name="T36" fmla="*/ 9 w 141"/>
                <a:gd name="T37" fmla="*/ 1 h 284"/>
                <a:gd name="T38" fmla="*/ 9 w 141"/>
                <a:gd name="T39" fmla="*/ 1 h 284"/>
                <a:gd name="T40" fmla="*/ 10 w 141"/>
                <a:gd name="T41" fmla="*/ 2 h 284"/>
                <a:gd name="T42" fmla="*/ 12 w 141"/>
                <a:gd name="T43" fmla="*/ 4 h 284"/>
                <a:gd name="T44" fmla="*/ 13 w 141"/>
                <a:gd name="T45" fmla="*/ 5 h 284"/>
                <a:gd name="T46" fmla="*/ 14 w 141"/>
                <a:gd name="T47" fmla="*/ 7 h 284"/>
                <a:gd name="T48" fmla="*/ 15 w 141"/>
                <a:gd name="T49" fmla="*/ 10 h 284"/>
                <a:gd name="T50" fmla="*/ 17 w 141"/>
                <a:gd name="T51" fmla="*/ 12 h 284"/>
                <a:gd name="T52" fmla="*/ 17 w 141"/>
                <a:gd name="T53" fmla="*/ 15 h 284"/>
                <a:gd name="T54" fmla="*/ 17 w 141"/>
                <a:gd name="T55" fmla="*/ 18 h 284"/>
                <a:gd name="T56" fmla="*/ 17 w 141"/>
                <a:gd name="T57" fmla="*/ 21 h 284"/>
                <a:gd name="T58" fmla="*/ 15 w 141"/>
                <a:gd name="T59" fmla="*/ 24 h 284"/>
                <a:gd name="T60" fmla="*/ 13 w 141"/>
                <a:gd name="T61" fmla="*/ 27 h 284"/>
                <a:gd name="T62" fmla="*/ 11 w 141"/>
                <a:gd name="T63" fmla="*/ 30 h 284"/>
                <a:gd name="T64" fmla="*/ 7 w 141"/>
                <a:gd name="T65" fmla="*/ 33 h 284"/>
                <a:gd name="T66" fmla="*/ 2 w 141"/>
                <a:gd name="T67" fmla="*/ 36 h 284"/>
                <a:gd name="T68" fmla="*/ 0 w 141"/>
                <a:gd name="T69" fmla="*/ 35 h 284"/>
                <a:gd name="T70" fmla="*/ 2 w 141"/>
                <a:gd name="T71" fmla="*/ 33 h 284"/>
                <a:gd name="T72" fmla="*/ 2 w 141"/>
                <a:gd name="T73" fmla="*/ 33 h 2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1"/>
                <a:gd name="T112" fmla="*/ 0 h 284"/>
                <a:gd name="T113" fmla="*/ 141 w 141"/>
                <a:gd name="T114" fmla="*/ 284 h 2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1" h="284">
                  <a:moveTo>
                    <a:pt x="20" y="257"/>
                  </a:moveTo>
                  <a:lnTo>
                    <a:pt x="22" y="255"/>
                  </a:lnTo>
                  <a:lnTo>
                    <a:pt x="26" y="252"/>
                  </a:lnTo>
                  <a:lnTo>
                    <a:pt x="35" y="246"/>
                  </a:lnTo>
                  <a:lnTo>
                    <a:pt x="46" y="238"/>
                  </a:lnTo>
                  <a:lnTo>
                    <a:pt x="57" y="228"/>
                  </a:lnTo>
                  <a:lnTo>
                    <a:pt x="69" y="215"/>
                  </a:lnTo>
                  <a:lnTo>
                    <a:pt x="81" y="202"/>
                  </a:lnTo>
                  <a:lnTo>
                    <a:pt x="92" y="186"/>
                  </a:lnTo>
                  <a:lnTo>
                    <a:pt x="101" y="170"/>
                  </a:lnTo>
                  <a:lnTo>
                    <a:pt x="106" y="151"/>
                  </a:lnTo>
                  <a:lnTo>
                    <a:pt x="109" y="130"/>
                  </a:lnTo>
                  <a:lnTo>
                    <a:pt x="109" y="110"/>
                  </a:lnTo>
                  <a:lnTo>
                    <a:pt x="101" y="85"/>
                  </a:lnTo>
                  <a:lnTo>
                    <a:pt x="90" y="62"/>
                  </a:lnTo>
                  <a:lnTo>
                    <a:pt x="71" y="36"/>
                  </a:lnTo>
                  <a:lnTo>
                    <a:pt x="46" y="12"/>
                  </a:lnTo>
                  <a:lnTo>
                    <a:pt x="72" y="0"/>
                  </a:lnTo>
                  <a:lnTo>
                    <a:pt x="74" y="1"/>
                  </a:lnTo>
                  <a:lnTo>
                    <a:pt x="78" y="6"/>
                  </a:lnTo>
                  <a:lnTo>
                    <a:pt x="87" y="15"/>
                  </a:lnTo>
                  <a:lnTo>
                    <a:pt x="97" y="26"/>
                  </a:lnTo>
                  <a:lnTo>
                    <a:pt x="107" y="40"/>
                  </a:lnTo>
                  <a:lnTo>
                    <a:pt x="118" y="56"/>
                  </a:lnTo>
                  <a:lnTo>
                    <a:pt x="127" y="75"/>
                  </a:lnTo>
                  <a:lnTo>
                    <a:pt x="136" y="96"/>
                  </a:lnTo>
                  <a:lnTo>
                    <a:pt x="139" y="118"/>
                  </a:lnTo>
                  <a:lnTo>
                    <a:pt x="141" y="139"/>
                  </a:lnTo>
                  <a:lnTo>
                    <a:pt x="136" y="163"/>
                  </a:lnTo>
                  <a:lnTo>
                    <a:pt x="127" y="188"/>
                  </a:lnTo>
                  <a:lnTo>
                    <a:pt x="110" y="212"/>
                  </a:lnTo>
                  <a:lnTo>
                    <a:pt x="89" y="235"/>
                  </a:lnTo>
                  <a:lnTo>
                    <a:pt x="57" y="260"/>
                  </a:lnTo>
                  <a:lnTo>
                    <a:pt x="16" y="284"/>
                  </a:lnTo>
                  <a:lnTo>
                    <a:pt x="0" y="275"/>
                  </a:lnTo>
                  <a:lnTo>
                    <a:pt x="20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69" name="Freeform 46"/>
            <p:cNvSpPr>
              <a:spLocks/>
            </p:cNvSpPr>
            <p:nvPr/>
          </p:nvSpPr>
          <p:spPr bwMode="auto">
            <a:xfrm>
              <a:off x="1966" y="1770"/>
              <a:ext cx="142" cy="136"/>
            </a:xfrm>
            <a:custGeom>
              <a:avLst/>
              <a:gdLst>
                <a:gd name="T0" fmla="*/ 13 w 283"/>
                <a:gd name="T1" fmla="*/ 2 h 270"/>
                <a:gd name="T2" fmla="*/ 5 w 283"/>
                <a:gd name="T3" fmla="*/ 18 h 270"/>
                <a:gd name="T4" fmla="*/ 23 w 283"/>
                <a:gd name="T5" fmla="*/ 29 h 270"/>
                <a:gd name="T6" fmla="*/ 32 w 283"/>
                <a:gd name="T7" fmla="*/ 13 h 270"/>
                <a:gd name="T8" fmla="*/ 36 w 283"/>
                <a:gd name="T9" fmla="*/ 16 h 270"/>
                <a:gd name="T10" fmla="*/ 25 w 283"/>
                <a:gd name="T11" fmla="*/ 35 h 270"/>
                <a:gd name="T12" fmla="*/ 25 w 283"/>
                <a:gd name="T13" fmla="*/ 34 h 270"/>
                <a:gd name="T14" fmla="*/ 24 w 283"/>
                <a:gd name="T15" fmla="*/ 34 h 270"/>
                <a:gd name="T16" fmla="*/ 23 w 283"/>
                <a:gd name="T17" fmla="*/ 33 h 270"/>
                <a:gd name="T18" fmla="*/ 21 w 283"/>
                <a:gd name="T19" fmla="*/ 33 h 270"/>
                <a:gd name="T20" fmla="*/ 20 w 283"/>
                <a:gd name="T21" fmla="*/ 32 h 270"/>
                <a:gd name="T22" fmla="*/ 18 w 283"/>
                <a:gd name="T23" fmla="*/ 31 h 270"/>
                <a:gd name="T24" fmla="*/ 16 w 283"/>
                <a:gd name="T25" fmla="*/ 30 h 270"/>
                <a:gd name="T26" fmla="*/ 14 w 283"/>
                <a:gd name="T27" fmla="*/ 29 h 270"/>
                <a:gd name="T28" fmla="*/ 11 w 283"/>
                <a:gd name="T29" fmla="*/ 27 h 270"/>
                <a:gd name="T30" fmla="*/ 9 w 283"/>
                <a:gd name="T31" fmla="*/ 26 h 270"/>
                <a:gd name="T32" fmla="*/ 7 w 283"/>
                <a:gd name="T33" fmla="*/ 25 h 270"/>
                <a:gd name="T34" fmla="*/ 5 w 283"/>
                <a:gd name="T35" fmla="*/ 23 h 270"/>
                <a:gd name="T36" fmla="*/ 3 w 283"/>
                <a:gd name="T37" fmla="*/ 22 h 270"/>
                <a:gd name="T38" fmla="*/ 2 w 283"/>
                <a:gd name="T39" fmla="*/ 21 h 270"/>
                <a:gd name="T40" fmla="*/ 1 w 283"/>
                <a:gd name="T41" fmla="*/ 19 h 270"/>
                <a:gd name="T42" fmla="*/ 0 w 283"/>
                <a:gd name="T43" fmla="*/ 18 h 270"/>
                <a:gd name="T44" fmla="*/ 9 w 283"/>
                <a:gd name="T45" fmla="*/ 0 h 270"/>
                <a:gd name="T46" fmla="*/ 13 w 283"/>
                <a:gd name="T47" fmla="*/ 2 h 270"/>
                <a:gd name="T48" fmla="*/ 13 w 283"/>
                <a:gd name="T49" fmla="*/ 2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70"/>
                <a:gd name="T77" fmla="*/ 283 w 283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70">
                  <a:moveTo>
                    <a:pt x="101" y="15"/>
                  </a:moveTo>
                  <a:lnTo>
                    <a:pt x="33" y="142"/>
                  </a:lnTo>
                  <a:lnTo>
                    <a:pt x="179" y="229"/>
                  </a:lnTo>
                  <a:lnTo>
                    <a:pt x="252" y="101"/>
                  </a:lnTo>
                  <a:lnTo>
                    <a:pt x="283" y="125"/>
                  </a:lnTo>
                  <a:lnTo>
                    <a:pt x="197" y="270"/>
                  </a:lnTo>
                  <a:lnTo>
                    <a:pt x="194" y="269"/>
                  </a:lnTo>
                  <a:lnTo>
                    <a:pt x="188" y="267"/>
                  </a:lnTo>
                  <a:lnTo>
                    <a:pt x="180" y="263"/>
                  </a:lnTo>
                  <a:lnTo>
                    <a:pt x="168" y="257"/>
                  </a:lnTo>
                  <a:lnTo>
                    <a:pt x="154" y="251"/>
                  </a:lnTo>
                  <a:lnTo>
                    <a:pt x="139" y="243"/>
                  </a:lnTo>
                  <a:lnTo>
                    <a:pt x="122" y="234"/>
                  </a:lnTo>
                  <a:lnTo>
                    <a:pt x="105" y="226"/>
                  </a:lnTo>
                  <a:lnTo>
                    <a:pt x="87" y="215"/>
                  </a:lnTo>
                  <a:lnTo>
                    <a:pt x="70" y="205"/>
                  </a:lnTo>
                  <a:lnTo>
                    <a:pt x="53" y="194"/>
                  </a:lnTo>
                  <a:lnTo>
                    <a:pt x="38" y="183"/>
                  </a:lnTo>
                  <a:lnTo>
                    <a:pt x="24" y="173"/>
                  </a:lnTo>
                  <a:lnTo>
                    <a:pt x="14" y="162"/>
                  </a:lnTo>
                  <a:lnTo>
                    <a:pt x="4" y="151"/>
                  </a:lnTo>
                  <a:lnTo>
                    <a:pt x="0" y="142"/>
                  </a:lnTo>
                  <a:lnTo>
                    <a:pt x="72" y="0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70" name="Freeform 47"/>
            <p:cNvSpPr>
              <a:spLocks/>
            </p:cNvSpPr>
            <p:nvPr/>
          </p:nvSpPr>
          <p:spPr bwMode="auto">
            <a:xfrm>
              <a:off x="1995" y="1789"/>
              <a:ext cx="102" cy="59"/>
            </a:xfrm>
            <a:custGeom>
              <a:avLst/>
              <a:gdLst>
                <a:gd name="T0" fmla="*/ 3 w 203"/>
                <a:gd name="T1" fmla="*/ 0 h 118"/>
                <a:gd name="T2" fmla="*/ 3 w 203"/>
                <a:gd name="T3" fmla="*/ 0 h 118"/>
                <a:gd name="T4" fmla="*/ 3 w 203"/>
                <a:gd name="T5" fmla="*/ 1 h 118"/>
                <a:gd name="T6" fmla="*/ 4 w 203"/>
                <a:gd name="T7" fmla="*/ 1 h 118"/>
                <a:gd name="T8" fmla="*/ 5 w 203"/>
                <a:gd name="T9" fmla="*/ 2 h 118"/>
                <a:gd name="T10" fmla="*/ 5 w 203"/>
                <a:gd name="T11" fmla="*/ 3 h 118"/>
                <a:gd name="T12" fmla="*/ 7 w 203"/>
                <a:gd name="T13" fmla="*/ 4 h 118"/>
                <a:gd name="T14" fmla="*/ 8 w 203"/>
                <a:gd name="T15" fmla="*/ 5 h 118"/>
                <a:gd name="T16" fmla="*/ 9 w 203"/>
                <a:gd name="T17" fmla="*/ 6 h 118"/>
                <a:gd name="T18" fmla="*/ 11 w 203"/>
                <a:gd name="T19" fmla="*/ 7 h 118"/>
                <a:gd name="T20" fmla="*/ 13 w 203"/>
                <a:gd name="T21" fmla="*/ 8 h 118"/>
                <a:gd name="T22" fmla="*/ 15 w 203"/>
                <a:gd name="T23" fmla="*/ 9 h 118"/>
                <a:gd name="T24" fmla="*/ 17 w 203"/>
                <a:gd name="T25" fmla="*/ 10 h 118"/>
                <a:gd name="T26" fmla="*/ 19 w 203"/>
                <a:gd name="T27" fmla="*/ 10 h 118"/>
                <a:gd name="T28" fmla="*/ 21 w 203"/>
                <a:gd name="T29" fmla="*/ 11 h 118"/>
                <a:gd name="T30" fmla="*/ 23 w 203"/>
                <a:gd name="T31" fmla="*/ 11 h 118"/>
                <a:gd name="T32" fmla="*/ 26 w 203"/>
                <a:gd name="T33" fmla="*/ 11 h 118"/>
                <a:gd name="T34" fmla="*/ 24 w 203"/>
                <a:gd name="T35" fmla="*/ 15 h 118"/>
                <a:gd name="T36" fmla="*/ 24 w 203"/>
                <a:gd name="T37" fmla="*/ 15 h 118"/>
                <a:gd name="T38" fmla="*/ 23 w 203"/>
                <a:gd name="T39" fmla="*/ 15 h 118"/>
                <a:gd name="T40" fmla="*/ 22 w 203"/>
                <a:gd name="T41" fmla="*/ 15 h 118"/>
                <a:gd name="T42" fmla="*/ 21 w 203"/>
                <a:gd name="T43" fmla="*/ 15 h 118"/>
                <a:gd name="T44" fmla="*/ 20 w 203"/>
                <a:gd name="T45" fmla="*/ 14 h 118"/>
                <a:gd name="T46" fmla="*/ 19 w 203"/>
                <a:gd name="T47" fmla="*/ 14 h 118"/>
                <a:gd name="T48" fmla="*/ 17 w 203"/>
                <a:gd name="T49" fmla="*/ 14 h 118"/>
                <a:gd name="T50" fmla="*/ 15 w 203"/>
                <a:gd name="T51" fmla="*/ 13 h 118"/>
                <a:gd name="T52" fmla="*/ 13 w 203"/>
                <a:gd name="T53" fmla="*/ 13 h 118"/>
                <a:gd name="T54" fmla="*/ 11 w 203"/>
                <a:gd name="T55" fmla="*/ 12 h 118"/>
                <a:gd name="T56" fmla="*/ 9 w 203"/>
                <a:gd name="T57" fmla="*/ 11 h 118"/>
                <a:gd name="T58" fmla="*/ 7 w 203"/>
                <a:gd name="T59" fmla="*/ 10 h 118"/>
                <a:gd name="T60" fmla="*/ 5 w 203"/>
                <a:gd name="T61" fmla="*/ 8 h 118"/>
                <a:gd name="T62" fmla="*/ 3 w 203"/>
                <a:gd name="T63" fmla="*/ 7 h 118"/>
                <a:gd name="T64" fmla="*/ 2 w 203"/>
                <a:gd name="T65" fmla="*/ 5 h 118"/>
                <a:gd name="T66" fmla="*/ 0 w 203"/>
                <a:gd name="T67" fmla="*/ 3 h 118"/>
                <a:gd name="T68" fmla="*/ 0 w 203"/>
                <a:gd name="T69" fmla="*/ 3 h 118"/>
                <a:gd name="T70" fmla="*/ 1 w 203"/>
                <a:gd name="T71" fmla="*/ 3 h 118"/>
                <a:gd name="T72" fmla="*/ 1 w 203"/>
                <a:gd name="T73" fmla="*/ 2 h 118"/>
                <a:gd name="T74" fmla="*/ 2 w 203"/>
                <a:gd name="T75" fmla="*/ 2 h 118"/>
                <a:gd name="T76" fmla="*/ 2 w 203"/>
                <a:gd name="T77" fmla="*/ 1 h 118"/>
                <a:gd name="T78" fmla="*/ 3 w 203"/>
                <a:gd name="T79" fmla="*/ 1 h 118"/>
                <a:gd name="T80" fmla="*/ 3 w 203"/>
                <a:gd name="T81" fmla="*/ 0 h 118"/>
                <a:gd name="T82" fmla="*/ 3 w 203"/>
                <a:gd name="T83" fmla="*/ 0 h 118"/>
                <a:gd name="T84" fmla="*/ 3 w 203"/>
                <a:gd name="T85" fmla="*/ 0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3"/>
                <a:gd name="T130" fmla="*/ 0 h 118"/>
                <a:gd name="T131" fmla="*/ 203 w 203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3" h="118">
                  <a:moveTo>
                    <a:pt x="20" y="0"/>
                  </a:moveTo>
                  <a:lnTo>
                    <a:pt x="20" y="0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34" y="14"/>
                  </a:lnTo>
                  <a:lnTo>
                    <a:pt x="40" y="20"/>
                  </a:lnTo>
                  <a:lnTo>
                    <a:pt x="49" y="28"/>
                  </a:lnTo>
                  <a:lnTo>
                    <a:pt x="60" y="36"/>
                  </a:lnTo>
                  <a:lnTo>
                    <a:pt x="72" y="45"/>
                  </a:lnTo>
                  <a:lnTo>
                    <a:pt x="84" y="52"/>
                  </a:lnTo>
                  <a:lnTo>
                    <a:pt x="98" y="60"/>
                  </a:lnTo>
                  <a:lnTo>
                    <a:pt x="113" y="68"/>
                  </a:lnTo>
                  <a:lnTo>
                    <a:pt x="130" y="74"/>
                  </a:lnTo>
                  <a:lnTo>
                    <a:pt x="147" y="78"/>
                  </a:lnTo>
                  <a:lnTo>
                    <a:pt x="165" y="83"/>
                  </a:lnTo>
                  <a:lnTo>
                    <a:pt x="183" y="85"/>
                  </a:lnTo>
                  <a:lnTo>
                    <a:pt x="203" y="85"/>
                  </a:lnTo>
                  <a:lnTo>
                    <a:pt x="189" y="118"/>
                  </a:lnTo>
                  <a:lnTo>
                    <a:pt x="186" y="117"/>
                  </a:lnTo>
                  <a:lnTo>
                    <a:pt x="183" y="117"/>
                  </a:lnTo>
                  <a:lnTo>
                    <a:pt x="176" y="115"/>
                  </a:lnTo>
                  <a:lnTo>
                    <a:pt x="168" y="115"/>
                  </a:lnTo>
                  <a:lnTo>
                    <a:pt x="157" y="112"/>
                  </a:lnTo>
                  <a:lnTo>
                    <a:pt x="145" y="111"/>
                  </a:lnTo>
                  <a:lnTo>
                    <a:pt x="131" y="108"/>
                  </a:lnTo>
                  <a:lnTo>
                    <a:pt x="118" y="104"/>
                  </a:lnTo>
                  <a:lnTo>
                    <a:pt x="102" y="98"/>
                  </a:lnTo>
                  <a:lnTo>
                    <a:pt x="85" y="92"/>
                  </a:lnTo>
                  <a:lnTo>
                    <a:pt x="70" y="85"/>
                  </a:lnTo>
                  <a:lnTo>
                    <a:pt x="55" y="75"/>
                  </a:lnTo>
                  <a:lnTo>
                    <a:pt x="40" y="63"/>
                  </a:lnTo>
                  <a:lnTo>
                    <a:pt x="24" y="52"/>
                  </a:lnTo>
                  <a:lnTo>
                    <a:pt x="11" y="39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71" name="Freeform 48"/>
            <p:cNvSpPr>
              <a:spLocks/>
            </p:cNvSpPr>
            <p:nvPr/>
          </p:nvSpPr>
          <p:spPr bwMode="auto">
            <a:xfrm>
              <a:off x="1797" y="1026"/>
              <a:ext cx="162" cy="140"/>
            </a:xfrm>
            <a:custGeom>
              <a:avLst/>
              <a:gdLst>
                <a:gd name="T0" fmla="*/ 7 w 322"/>
                <a:gd name="T1" fmla="*/ 1 h 278"/>
                <a:gd name="T2" fmla="*/ 6 w 322"/>
                <a:gd name="T3" fmla="*/ 2 h 278"/>
                <a:gd name="T4" fmla="*/ 6 w 322"/>
                <a:gd name="T5" fmla="*/ 5 h 278"/>
                <a:gd name="T6" fmla="*/ 5 w 322"/>
                <a:gd name="T7" fmla="*/ 9 h 278"/>
                <a:gd name="T8" fmla="*/ 5 w 322"/>
                <a:gd name="T9" fmla="*/ 13 h 278"/>
                <a:gd name="T10" fmla="*/ 5 w 322"/>
                <a:gd name="T11" fmla="*/ 18 h 278"/>
                <a:gd name="T12" fmla="*/ 6 w 322"/>
                <a:gd name="T13" fmla="*/ 23 h 278"/>
                <a:gd name="T14" fmla="*/ 7 w 322"/>
                <a:gd name="T15" fmla="*/ 27 h 278"/>
                <a:gd name="T16" fmla="*/ 9 w 322"/>
                <a:gd name="T17" fmla="*/ 29 h 278"/>
                <a:gd name="T18" fmla="*/ 10 w 322"/>
                <a:gd name="T19" fmla="*/ 30 h 278"/>
                <a:gd name="T20" fmla="*/ 12 w 322"/>
                <a:gd name="T21" fmla="*/ 30 h 278"/>
                <a:gd name="T22" fmla="*/ 16 w 322"/>
                <a:gd name="T23" fmla="*/ 31 h 278"/>
                <a:gd name="T24" fmla="*/ 20 w 322"/>
                <a:gd name="T25" fmla="*/ 30 h 278"/>
                <a:gd name="T26" fmla="*/ 25 w 322"/>
                <a:gd name="T27" fmla="*/ 29 h 278"/>
                <a:gd name="T28" fmla="*/ 30 w 322"/>
                <a:gd name="T29" fmla="*/ 25 h 278"/>
                <a:gd name="T30" fmla="*/ 36 w 322"/>
                <a:gd name="T31" fmla="*/ 19 h 278"/>
                <a:gd name="T32" fmla="*/ 41 w 322"/>
                <a:gd name="T33" fmla="*/ 18 h 278"/>
                <a:gd name="T34" fmla="*/ 40 w 322"/>
                <a:gd name="T35" fmla="*/ 19 h 278"/>
                <a:gd name="T36" fmla="*/ 39 w 322"/>
                <a:gd name="T37" fmla="*/ 22 h 278"/>
                <a:gd name="T38" fmla="*/ 36 w 322"/>
                <a:gd name="T39" fmla="*/ 25 h 278"/>
                <a:gd name="T40" fmla="*/ 32 w 322"/>
                <a:gd name="T41" fmla="*/ 29 h 278"/>
                <a:gd name="T42" fmla="*/ 27 w 322"/>
                <a:gd name="T43" fmla="*/ 33 h 278"/>
                <a:gd name="T44" fmla="*/ 20 w 322"/>
                <a:gd name="T45" fmla="*/ 35 h 278"/>
                <a:gd name="T46" fmla="*/ 14 w 322"/>
                <a:gd name="T47" fmla="*/ 36 h 278"/>
                <a:gd name="T48" fmla="*/ 6 w 322"/>
                <a:gd name="T49" fmla="*/ 33 h 278"/>
                <a:gd name="T50" fmla="*/ 5 w 322"/>
                <a:gd name="T51" fmla="*/ 32 h 278"/>
                <a:gd name="T52" fmla="*/ 4 w 322"/>
                <a:gd name="T53" fmla="*/ 31 h 278"/>
                <a:gd name="T54" fmla="*/ 3 w 322"/>
                <a:gd name="T55" fmla="*/ 28 h 278"/>
                <a:gd name="T56" fmla="*/ 2 w 322"/>
                <a:gd name="T57" fmla="*/ 25 h 278"/>
                <a:gd name="T58" fmla="*/ 1 w 322"/>
                <a:gd name="T59" fmla="*/ 21 h 278"/>
                <a:gd name="T60" fmla="*/ 1 w 322"/>
                <a:gd name="T61" fmla="*/ 15 h 278"/>
                <a:gd name="T62" fmla="*/ 1 w 322"/>
                <a:gd name="T63" fmla="*/ 8 h 278"/>
                <a:gd name="T64" fmla="*/ 3 w 322"/>
                <a:gd name="T65" fmla="*/ 0 h 278"/>
                <a:gd name="T66" fmla="*/ 7 w 322"/>
                <a:gd name="T67" fmla="*/ 0 h 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2"/>
                <a:gd name="T103" fmla="*/ 0 h 278"/>
                <a:gd name="T104" fmla="*/ 322 w 322"/>
                <a:gd name="T105" fmla="*/ 278 h 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2" h="278">
                  <a:moveTo>
                    <a:pt x="50" y="0"/>
                  </a:moveTo>
                  <a:lnTo>
                    <a:pt x="49" y="1"/>
                  </a:lnTo>
                  <a:lnTo>
                    <a:pt x="47" y="6"/>
                  </a:lnTo>
                  <a:lnTo>
                    <a:pt x="46" y="13"/>
                  </a:lnTo>
                  <a:lnTo>
                    <a:pt x="44" y="24"/>
                  </a:lnTo>
                  <a:lnTo>
                    <a:pt x="43" y="36"/>
                  </a:lnTo>
                  <a:lnTo>
                    <a:pt x="40" y="50"/>
                  </a:lnTo>
                  <a:lnTo>
                    <a:pt x="38" y="65"/>
                  </a:lnTo>
                  <a:lnTo>
                    <a:pt x="37" y="84"/>
                  </a:lnTo>
                  <a:lnTo>
                    <a:pt x="35" y="101"/>
                  </a:lnTo>
                  <a:lnTo>
                    <a:pt x="35" y="121"/>
                  </a:lnTo>
                  <a:lnTo>
                    <a:pt x="37" y="139"/>
                  </a:lnTo>
                  <a:lnTo>
                    <a:pt x="40" y="159"/>
                  </a:lnTo>
                  <a:lnTo>
                    <a:pt x="43" y="176"/>
                  </a:lnTo>
                  <a:lnTo>
                    <a:pt x="47" y="195"/>
                  </a:lnTo>
                  <a:lnTo>
                    <a:pt x="55" y="212"/>
                  </a:lnTo>
                  <a:lnTo>
                    <a:pt x="64" y="228"/>
                  </a:lnTo>
                  <a:lnTo>
                    <a:pt x="66" y="228"/>
                  </a:lnTo>
                  <a:lnTo>
                    <a:pt x="70" y="231"/>
                  </a:lnTo>
                  <a:lnTo>
                    <a:pt x="75" y="232"/>
                  </a:lnTo>
                  <a:lnTo>
                    <a:pt x="84" y="237"/>
                  </a:lnTo>
                  <a:lnTo>
                    <a:pt x="95" y="238"/>
                  </a:lnTo>
                  <a:lnTo>
                    <a:pt x="108" y="241"/>
                  </a:lnTo>
                  <a:lnTo>
                    <a:pt x="122" y="243"/>
                  </a:lnTo>
                  <a:lnTo>
                    <a:pt x="139" y="243"/>
                  </a:lnTo>
                  <a:lnTo>
                    <a:pt x="156" y="238"/>
                  </a:lnTo>
                  <a:lnTo>
                    <a:pt x="174" y="234"/>
                  </a:lnTo>
                  <a:lnTo>
                    <a:pt x="194" y="225"/>
                  </a:lnTo>
                  <a:lnTo>
                    <a:pt x="215" y="214"/>
                  </a:lnTo>
                  <a:lnTo>
                    <a:pt x="235" y="197"/>
                  </a:lnTo>
                  <a:lnTo>
                    <a:pt x="258" y="176"/>
                  </a:lnTo>
                  <a:lnTo>
                    <a:pt x="280" y="150"/>
                  </a:lnTo>
                  <a:lnTo>
                    <a:pt x="303" y="117"/>
                  </a:lnTo>
                  <a:lnTo>
                    <a:pt x="322" y="137"/>
                  </a:lnTo>
                  <a:lnTo>
                    <a:pt x="321" y="139"/>
                  </a:lnTo>
                  <a:lnTo>
                    <a:pt x="318" y="147"/>
                  </a:lnTo>
                  <a:lnTo>
                    <a:pt x="312" y="156"/>
                  </a:lnTo>
                  <a:lnTo>
                    <a:pt x="304" y="168"/>
                  </a:lnTo>
                  <a:lnTo>
                    <a:pt x="293" y="183"/>
                  </a:lnTo>
                  <a:lnTo>
                    <a:pt x="280" y="199"/>
                  </a:lnTo>
                  <a:lnTo>
                    <a:pt x="266" y="215"/>
                  </a:lnTo>
                  <a:lnTo>
                    <a:pt x="249" y="231"/>
                  </a:lnTo>
                  <a:lnTo>
                    <a:pt x="229" y="246"/>
                  </a:lnTo>
                  <a:lnTo>
                    <a:pt x="209" y="258"/>
                  </a:lnTo>
                  <a:lnTo>
                    <a:pt x="185" y="269"/>
                  </a:lnTo>
                  <a:lnTo>
                    <a:pt x="160" y="277"/>
                  </a:lnTo>
                  <a:lnTo>
                    <a:pt x="133" y="278"/>
                  </a:lnTo>
                  <a:lnTo>
                    <a:pt x="105" y="278"/>
                  </a:lnTo>
                  <a:lnTo>
                    <a:pt x="75" y="270"/>
                  </a:lnTo>
                  <a:lnTo>
                    <a:pt x="43" y="257"/>
                  </a:lnTo>
                  <a:lnTo>
                    <a:pt x="41" y="255"/>
                  </a:lnTo>
                  <a:lnTo>
                    <a:pt x="40" y="252"/>
                  </a:lnTo>
                  <a:lnTo>
                    <a:pt x="35" y="247"/>
                  </a:lnTo>
                  <a:lnTo>
                    <a:pt x="30" y="241"/>
                  </a:lnTo>
                  <a:lnTo>
                    <a:pt x="24" y="232"/>
                  </a:lnTo>
                  <a:lnTo>
                    <a:pt x="20" y="223"/>
                  </a:lnTo>
                  <a:lnTo>
                    <a:pt x="15" y="211"/>
                  </a:lnTo>
                  <a:lnTo>
                    <a:pt x="11" y="197"/>
                  </a:lnTo>
                  <a:lnTo>
                    <a:pt x="6" y="180"/>
                  </a:lnTo>
                  <a:lnTo>
                    <a:pt x="3" y="162"/>
                  </a:lnTo>
                  <a:lnTo>
                    <a:pt x="0" y="140"/>
                  </a:lnTo>
                  <a:lnTo>
                    <a:pt x="1" y="117"/>
                  </a:lnTo>
                  <a:lnTo>
                    <a:pt x="1" y="91"/>
                  </a:lnTo>
                  <a:lnTo>
                    <a:pt x="6" y="64"/>
                  </a:lnTo>
                  <a:lnTo>
                    <a:pt x="14" y="32"/>
                  </a:lnTo>
                  <a:lnTo>
                    <a:pt x="2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72" name="Freeform 49"/>
            <p:cNvSpPr>
              <a:spLocks/>
            </p:cNvSpPr>
            <p:nvPr/>
          </p:nvSpPr>
          <p:spPr bwMode="auto">
            <a:xfrm>
              <a:off x="1769" y="1023"/>
              <a:ext cx="192" cy="184"/>
            </a:xfrm>
            <a:custGeom>
              <a:avLst/>
              <a:gdLst>
                <a:gd name="T0" fmla="*/ 10 w 384"/>
                <a:gd name="T1" fmla="*/ 1 h 367"/>
                <a:gd name="T2" fmla="*/ 8 w 384"/>
                <a:gd name="T3" fmla="*/ 3 h 367"/>
                <a:gd name="T4" fmla="*/ 6 w 384"/>
                <a:gd name="T5" fmla="*/ 7 h 367"/>
                <a:gd name="T6" fmla="*/ 3 w 384"/>
                <a:gd name="T7" fmla="*/ 12 h 367"/>
                <a:gd name="T8" fmla="*/ 1 w 384"/>
                <a:gd name="T9" fmla="*/ 18 h 367"/>
                <a:gd name="T10" fmla="*/ 0 w 384"/>
                <a:gd name="T11" fmla="*/ 25 h 367"/>
                <a:gd name="T12" fmla="*/ 2 w 384"/>
                <a:gd name="T13" fmla="*/ 32 h 367"/>
                <a:gd name="T14" fmla="*/ 5 w 384"/>
                <a:gd name="T15" fmla="*/ 39 h 367"/>
                <a:gd name="T16" fmla="*/ 9 w 384"/>
                <a:gd name="T17" fmla="*/ 42 h 367"/>
                <a:gd name="T18" fmla="*/ 11 w 384"/>
                <a:gd name="T19" fmla="*/ 43 h 367"/>
                <a:gd name="T20" fmla="*/ 14 w 384"/>
                <a:gd name="T21" fmla="*/ 45 h 367"/>
                <a:gd name="T22" fmla="*/ 19 w 384"/>
                <a:gd name="T23" fmla="*/ 46 h 367"/>
                <a:gd name="T24" fmla="*/ 25 w 384"/>
                <a:gd name="T25" fmla="*/ 46 h 367"/>
                <a:gd name="T26" fmla="*/ 31 w 384"/>
                <a:gd name="T27" fmla="*/ 43 h 367"/>
                <a:gd name="T28" fmla="*/ 38 w 384"/>
                <a:gd name="T29" fmla="*/ 38 h 367"/>
                <a:gd name="T30" fmla="*/ 45 w 384"/>
                <a:gd name="T31" fmla="*/ 29 h 367"/>
                <a:gd name="T32" fmla="*/ 45 w 384"/>
                <a:gd name="T33" fmla="*/ 20 h 367"/>
                <a:gd name="T34" fmla="*/ 44 w 384"/>
                <a:gd name="T35" fmla="*/ 22 h 367"/>
                <a:gd name="T36" fmla="*/ 42 w 384"/>
                <a:gd name="T37" fmla="*/ 25 h 367"/>
                <a:gd name="T38" fmla="*/ 39 w 384"/>
                <a:gd name="T39" fmla="*/ 30 h 367"/>
                <a:gd name="T40" fmla="*/ 35 w 384"/>
                <a:gd name="T41" fmla="*/ 35 h 367"/>
                <a:gd name="T42" fmla="*/ 30 w 384"/>
                <a:gd name="T43" fmla="*/ 39 h 367"/>
                <a:gd name="T44" fmla="*/ 25 w 384"/>
                <a:gd name="T45" fmla="*/ 42 h 367"/>
                <a:gd name="T46" fmla="*/ 18 w 384"/>
                <a:gd name="T47" fmla="*/ 42 h 367"/>
                <a:gd name="T48" fmla="*/ 12 w 384"/>
                <a:gd name="T49" fmla="*/ 39 h 367"/>
                <a:gd name="T50" fmla="*/ 11 w 384"/>
                <a:gd name="T51" fmla="*/ 39 h 367"/>
                <a:gd name="T52" fmla="*/ 10 w 384"/>
                <a:gd name="T53" fmla="*/ 37 h 367"/>
                <a:gd name="T54" fmla="*/ 8 w 384"/>
                <a:gd name="T55" fmla="*/ 34 h 367"/>
                <a:gd name="T56" fmla="*/ 6 w 384"/>
                <a:gd name="T57" fmla="*/ 30 h 367"/>
                <a:gd name="T58" fmla="*/ 5 w 384"/>
                <a:gd name="T59" fmla="*/ 25 h 367"/>
                <a:gd name="T60" fmla="*/ 5 w 384"/>
                <a:gd name="T61" fmla="*/ 19 h 367"/>
                <a:gd name="T62" fmla="*/ 7 w 384"/>
                <a:gd name="T63" fmla="*/ 13 h 367"/>
                <a:gd name="T64" fmla="*/ 12 w 384"/>
                <a:gd name="T65" fmla="*/ 5 h 367"/>
                <a:gd name="T66" fmla="*/ 10 w 384"/>
                <a:gd name="T67" fmla="*/ 0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4"/>
                <a:gd name="T103" fmla="*/ 0 h 367"/>
                <a:gd name="T104" fmla="*/ 384 w 384"/>
                <a:gd name="T105" fmla="*/ 367 h 3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4" h="367">
                  <a:moveTo>
                    <a:pt x="75" y="0"/>
                  </a:moveTo>
                  <a:lnTo>
                    <a:pt x="74" y="1"/>
                  </a:lnTo>
                  <a:lnTo>
                    <a:pt x="69" y="9"/>
                  </a:lnTo>
                  <a:lnTo>
                    <a:pt x="61" y="18"/>
                  </a:lnTo>
                  <a:lnTo>
                    <a:pt x="54" y="32"/>
                  </a:lnTo>
                  <a:lnTo>
                    <a:pt x="43" y="49"/>
                  </a:lnTo>
                  <a:lnTo>
                    <a:pt x="32" y="68"/>
                  </a:lnTo>
                  <a:lnTo>
                    <a:pt x="23" y="90"/>
                  </a:lnTo>
                  <a:lnTo>
                    <a:pt x="16" y="116"/>
                  </a:lnTo>
                  <a:lnTo>
                    <a:pt x="8" y="140"/>
                  </a:lnTo>
                  <a:lnTo>
                    <a:pt x="3" y="168"/>
                  </a:lnTo>
                  <a:lnTo>
                    <a:pt x="0" y="194"/>
                  </a:lnTo>
                  <a:lnTo>
                    <a:pt x="3" y="224"/>
                  </a:lnTo>
                  <a:lnTo>
                    <a:pt x="11" y="252"/>
                  </a:lnTo>
                  <a:lnTo>
                    <a:pt x="23" y="281"/>
                  </a:lnTo>
                  <a:lnTo>
                    <a:pt x="40" y="307"/>
                  </a:lnTo>
                  <a:lnTo>
                    <a:pt x="66" y="335"/>
                  </a:lnTo>
                  <a:lnTo>
                    <a:pt x="68" y="336"/>
                  </a:lnTo>
                  <a:lnTo>
                    <a:pt x="74" y="339"/>
                  </a:lnTo>
                  <a:lnTo>
                    <a:pt x="81" y="344"/>
                  </a:lnTo>
                  <a:lnTo>
                    <a:pt x="95" y="351"/>
                  </a:lnTo>
                  <a:lnTo>
                    <a:pt x="110" y="356"/>
                  </a:lnTo>
                  <a:lnTo>
                    <a:pt x="129" y="362"/>
                  </a:lnTo>
                  <a:lnTo>
                    <a:pt x="150" y="365"/>
                  </a:lnTo>
                  <a:lnTo>
                    <a:pt x="173" y="367"/>
                  </a:lnTo>
                  <a:lnTo>
                    <a:pt x="196" y="364"/>
                  </a:lnTo>
                  <a:lnTo>
                    <a:pt x="222" y="356"/>
                  </a:lnTo>
                  <a:lnTo>
                    <a:pt x="248" y="344"/>
                  </a:lnTo>
                  <a:lnTo>
                    <a:pt x="275" y="325"/>
                  </a:lnTo>
                  <a:lnTo>
                    <a:pt x="303" y="299"/>
                  </a:lnTo>
                  <a:lnTo>
                    <a:pt x="329" y="267"/>
                  </a:lnTo>
                  <a:lnTo>
                    <a:pt x="357" y="226"/>
                  </a:lnTo>
                  <a:lnTo>
                    <a:pt x="384" y="175"/>
                  </a:lnTo>
                  <a:lnTo>
                    <a:pt x="357" y="159"/>
                  </a:lnTo>
                  <a:lnTo>
                    <a:pt x="355" y="160"/>
                  </a:lnTo>
                  <a:lnTo>
                    <a:pt x="350" y="169"/>
                  </a:lnTo>
                  <a:lnTo>
                    <a:pt x="344" y="180"/>
                  </a:lnTo>
                  <a:lnTo>
                    <a:pt x="335" y="197"/>
                  </a:lnTo>
                  <a:lnTo>
                    <a:pt x="324" y="215"/>
                  </a:lnTo>
                  <a:lnTo>
                    <a:pt x="311" y="235"/>
                  </a:lnTo>
                  <a:lnTo>
                    <a:pt x="295" y="255"/>
                  </a:lnTo>
                  <a:lnTo>
                    <a:pt x="279" y="276"/>
                  </a:lnTo>
                  <a:lnTo>
                    <a:pt x="259" y="293"/>
                  </a:lnTo>
                  <a:lnTo>
                    <a:pt x="239" y="310"/>
                  </a:lnTo>
                  <a:lnTo>
                    <a:pt x="216" y="324"/>
                  </a:lnTo>
                  <a:lnTo>
                    <a:pt x="193" y="333"/>
                  </a:lnTo>
                  <a:lnTo>
                    <a:pt x="168" y="336"/>
                  </a:lnTo>
                  <a:lnTo>
                    <a:pt x="144" y="336"/>
                  </a:lnTo>
                  <a:lnTo>
                    <a:pt x="116" y="327"/>
                  </a:lnTo>
                  <a:lnTo>
                    <a:pt x="90" y="310"/>
                  </a:lnTo>
                  <a:lnTo>
                    <a:pt x="89" y="309"/>
                  </a:lnTo>
                  <a:lnTo>
                    <a:pt x="84" y="305"/>
                  </a:lnTo>
                  <a:lnTo>
                    <a:pt x="80" y="299"/>
                  </a:lnTo>
                  <a:lnTo>
                    <a:pt x="74" y="290"/>
                  </a:lnTo>
                  <a:lnTo>
                    <a:pt x="64" y="279"/>
                  </a:lnTo>
                  <a:lnTo>
                    <a:pt x="57" y="267"/>
                  </a:lnTo>
                  <a:lnTo>
                    <a:pt x="51" y="252"/>
                  </a:lnTo>
                  <a:lnTo>
                    <a:pt x="45" y="235"/>
                  </a:lnTo>
                  <a:lnTo>
                    <a:pt x="38" y="217"/>
                  </a:lnTo>
                  <a:lnTo>
                    <a:pt x="35" y="195"/>
                  </a:lnTo>
                  <a:lnTo>
                    <a:pt x="35" y="174"/>
                  </a:lnTo>
                  <a:lnTo>
                    <a:pt x="38" y="149"/>
                  </a:lnTo>
                  <a:lnTo>
                    <a:pt x="45" y="123"/>
                  </a:lnTo>
                  <a:lnTo>
                    <a:pt x="55" y="97"/>
                  </a:lnTo>
                  <a:lnTo>
                    <a:pt x="69" y="70"/>
                  </a:lnTo>
                  <a:lnTo>
                    <a:pt x="90" y="3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73" name="Freeform 50"/>
            <p:cNvSpPr>
              <a:spLocks/>
            </p:cNvSpPr>
            <p:nvPr/>
          </p:nvSpPr>
          <p:spPr bwMode="auto">
            <a:xfrm>
              <a:off x="1157" y="2283"/>
              <a:ext cx="21" cy="18"/>
            </a:xfrm>
            <a:custGeom>
              <a:avLst/>
              <a:gdLst>
                <a:gd name="T0" fmla="*/ 1 w 41"/>
                <a:gd name="T1" fmla="*/ 3 h 37"/>
                <a:gd name="T2" fmla="*/ 1 w 41"/>
                <a:gd name="T3" fmla="*/ 3 h 37"/>
                <a:gd name="T4" fmla="*/ 1 w 41"/>
                <a:gd name="T5" fmla="*/ 2 h 37"/>
                <a:gd name="T6" fmla="*/ 0 w 41"/>
                <a:gd name="T7" fmla="*/ 2 h 37"/>
                <a:gd name="T8" fmla="*/ 0 w 41"/>
                <a:gd name="T9" fmla="*/ 1 h 37"/>
                <a:gd name="T10" fmla="*/ 0 w 41"/>
                <a:gd name="T11" fmla="*/ 1 h 37"/>
                <a:gd name="T12" fmla="*/ 1 w 41"/>
                <a:gd name="T13" fmla="*/ 0 h 37"/>
                <a:gd name="T14" fmla="*/ 1 w 41"/>
                <a:gd name="T15" fmla="*/ 0 h 37"/>
                <a:gd name="T16" fmla="*/ 1 w 41"/>
                <a:gd name="T17" fmla="*/ 0 h 37"/>
                <a:gd name="T18" fmla="*/ 2 w 41"/>
                <a:gd name="T19" fmla="*/ 0 h 37"/>
                <a:gd name="T20" fmla="*/ 3 w 41"/>
                <a:gd name="T21" fmla="*/ 0 h 37"/>
                <a:gd name="T22" fmla="*/ 3 w 41"/>
                <a:gd name="T23" fmla="*/ 0 h 37"/>
                <a:gd name="T24" fmla="*/ 3 w 41"/>
                <a:gd name="T25" fmla="*/ 0 h 37"/>
                <a:gd name="T26" fmla="*/ 4 w 41"/>
                <a:gd name="T27" fmla="*/ 0 h 37"/>
                <a:gd name="T28" fmla="*/ 4 w 41"/>
                <a:gd name="T29" fmla="*/ 0 h 37"/>
                <a:gd name="T30" fmla="*/ 5 w 41"/>
                <a:gd name="T31" fmla="*/ 0 h 37"/>
                <a:gd name="T32" fmla="*/ 5 w 41"/>
                <a:gd name="T33" fmla="*/ 0 h 37"/>
                <a:gd name="T34" fmla="*/ 6 w 41"/>
                <a:gd name="T35" fmla="*/ 1 h 37"/>
                <a:gd name="T36" fmla="*/ 6 w 41"/>
                <a:gd name="T37" fmla="*/ 2 h 37"/>
                <a:gd name="T38" fmla="*/ 5 w 41"/>
                <a:gd name="T39" fmla="*/ 2 h 37"/>
                <a:gd name="T40" fmla="*/ 5 w 41"/>
                <a:gd name="T41" fmla="*/ 2 h 37"/>
                <a:gd name="T42" fmla="*/ 5 w 41"/>
                <a:gd name="T43" fmla="*/ 3 h 37"/>
                <a:gd name="T44" fmla="*/ 4 w 41"/>
                <a:gd name="T45" fmla="*/ 4 h 37"/>
                <a:gd name="T46" fmla="*/ 3 w 41"/>
                <a:gd name="T47" fmla="*/ 4 h 37"/>
                <a:gd name="T48" fmla="*/ 3 w 41"/>
                <a:gd name="T49" fmla="*/ 4 h 37"/>
                <a:gd name="T50" fmla="*/ 2 w 41"/>
                <a:gd name="T51" fmla="*/ 4 h 37"/>
                <a:gd name="T52" fmla="*/ 2 w 41"/>
                <a:gd name="T53" fmla="*/ 4 h 37"/>
                <a:gd name="T54" fmla="*/ 1 w 41"/>
                <a:gd name="T55" fmla="*/ 3 h 37"/>
                <a:gd name="T56" fmla="*/ 1 w 41"/>
                <a:gd name="T57" fmla="*/ 3 h 37"/>
                <a:gd name="T58" fmla="*/ 1 w 41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7"/>
                <a:gd name="T92" fmla="*/ 41 w 41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7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6" y="2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6"/>
                  </a:lnTo>
                  <a:lnTo>
                    <a:pt x="29" y="33"/>
                  </a:lnTo>
                  <a:lnTo>
                    <a:pt x="23" y="37"/>
                  </a:lnTo>
                  <a:lnTo>
                    <a:pt x="17" y="37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74" name="Freeform 51"/>
            <p:cNvSpPr>
              <a:spLocks/>
            </p:cNvSpPr>
            <p:nvPr/>
          </p:nvSpPr>
          <p:spPr bwMode="auto">
            <a:xfrm>
              <a:off x="1215" y="2238"/>
              <a:ext cx="21" cy="19"/>
            </a:xfrm>
            <a:custGeom>
              <a:avLst/>
              <a:gdLst>
                <a:gd name="T0" fmla="*/ 1 w 42"/>
                <a:gd name="T1" fmla="*/ 3 h 38"/>
                <a:gd name="T2" fmla="*/ 1 w 42"/>
                <a:gd name="T3" fmla="*/ 3 h 38"/>
                <a:gd name="T4" fmla="*/ 1 w 42"/>
                <a:gd name="T5" fmla="*/ 3 h 38"/>
                <a:gd name="T6" fmla="*/ 0 w 42"/>
                <a:gd name="T7" fmla="*/ 3 h 38"/>
                <a:gd name="T8" fmla="*/ 0 w 42"/>
                <a:gd name="T9" fmla="*/ 2 h 38"/>
                <a:gd name="T10" fmla="*/ 0 w 42"/>
                <a:gd name="T11" fmla="*/ 2 h 38"/>
                <a:gd name="T12" fmla="*/ 1 w 42"/>
                <a:gd name="T13" fmla="*/ 1 h 38"/>
                <a:gd name="T14" fmla="*/ 1 w 42"/>
                <a:gd name="T15" fmla="*/ 1 h 38"/>
                <a:gd name="T16" fmla="*/ 2 w 42"/>
                <a:gd name="T17" fmla="*/ 1 h 38"/>
                <a:gd name="T18" fmla="*/ 2 w 42"/>
                <a:gd name="T19" fmla="*/ 0 h 38"/>
                <a:gd name="T20" fmla="*/ 3 w 42"/>
                <a:gd name="T21" fmla="*/ 0 h 38"/>
                <a:gd name="T22" fmla="*/ 3 w 42"/>
                <a:gd name="T23" fmla="*/ 0 h 38"/>
                <a:gd name="T24" fmla="*/ 4 w 42"/>
                <a:gd name="T25" fmla="*/ 0 h 38"/>
                <a:gd name="T26" fmla="*/ 4 w 42"/>
                <a:gd name="T27" fmla="*/ 0 h 38"/>
                <a:gd name="T28" fmla="*/ 4 w 42"/>
                <a:gd name="T29" fmla="*/ 1 h 38"/>
                <a:gd name="T30" fmla="*/ 5 w 42"/>
                <a:gd name="T31" fmla="*/ 1 h 38"/>
                <a:gd name="T32" fmla="*/ 5 w 42"/>
                <a:gd name="T33" fmla="*/ 1 h 38"/>
                <a:gd name="T34" fmla="*/ 6 w 42"/>
                <a:gd name="T35" fmla="*/ 2 h 38"/>
                <a:gd name="T36" fmla="*/ 6 w 42"/>
                <a:gd name="T37" fmla="*/ 2 h 38"/>
                <a:gd name="T38" fmla="*/ 6 w 42"/>
                <a:gd name="T39" fmla="*/ 2 h 38"/>
                <a:gd name="T40" fmla="*/ 5 w 42"/>
                <a:gd name="T41" fmla="*/ 3 h 38"/>
                <a:gd name="T42" fmla="*/ 5 w 42"/>
                <a:gd name="T43" fmla="*/ 4 h 38"/>
                <a:gd name="T44" fmla="*/ 4 w 42"/>
                <a:gd name="T45" fmla="*/ 4 h 38"/>
                <a:gd name="T46" fmla="*/ 3 w 42"/>
                <a:gd name="T47" fmla="*/ 5 h 38"/>
                <a:gd name="T48" fmla="*/ 3 w 42"/>
                <a:gd name="T49" fmla="*/ 5 h 38"/>
                <a:gd name="T50" fmla="*/ 2 w 42"/>
                <a:gd name="T51" fmla="*/ 5 h 38"/>
                <a:gd name="T52" fmla="*/ 2 w 42"/>
                <a:gd name="T53" fmla="*/ 5 h 38"/>
                <a:gd name="T54" fmla="*/ 1 w 42"/>
                <a:gd name="T55" fmla="*/ 4 h 38"/>
                <a:gd name="T56" fmla="*/ 1 w 42"/>
                <a:gd name="T57" fmla="*/ 3 h 38"/>
                <a:gd name="T58" fmla="*/ 1 w 42"/>
                <a:gd name="T59" fmla="*/ 3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39" y="20"/>
                  </a:lnTo>
                  <a:lnTo>
                    <a:pt x="35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75" name="Freeform 52"/>
            <p:cNvSpPr>
              <a:spLocks/>
            </p:cNvSpPr>
            <p:nvPr/>
          </p:nvSpPr>
          <p:spPr bwMode="auto">
            <a:xfrm>
              <a:off x="1251" y="2205"/>
              <a:ext cx="20" cy="18"/>
            </a:xfrm>
            <a:custGeom>
              <a:avLst/>
              <a:gdLst>
                <a:gd name="T0" fmla="*/ 0 w 42"/>
                <a:gd name="T1" fmla="*/ 3 h 37"/>
                <a:gd name="T2" fmla="*/ 0 w 42"/>
                <a:gd name="T3" fmla="*/ 2 h 37"/>
                <a:gd name="T4" fmla="*/ 0 w 42"/>
                <a:gd name="T5" fmla="*/ 2 h 37"/>
                <a:gd name="T6" fmla="*/ 0 w 42"/>
                <a:gd name="T7" fmla="*/ 2 h 37"/>
                <a:gd name="T8" fmla="*/ 0 w 42"/>
                <a:gd name="T9" fmla="*/ 1 h 37"/>
                <a:gd name="T10" fmla="*/ 0 w 42"/>
                <a:gd name="T11" fmla="*/ 1 h 37"/>
                <a:gd name="T12" fmla="*/ 0 w 42"/>
                <a:gd name="T13" fmla="*/ 0 h 37"/>
                <a:gd name="T14" fmla="*/ 0 w 42"/>
                <a:gd name="T15" fmla="*/ 0 h 37"/>
                <a:gd name="T16" fmla="*/ 1 w 42"/>
                <a:gd name="T17" fmla="*/ 0 h 37"/>
                <a:gd name="T18" fmla="*/ 1 w 42"/>
                <a:gd name="T19" fmla="*/ 0 h 37"/>
                <a:gd name="T20" fmla="*/ 2 w 42"/>
                <a:gd name="T21" fmla="*/ 0 h 37"/>
                <a:gd name="T22" fmla="*/ 2 w 42"/>
                <a:gd name="T23" fmla="*/ 0 h 37"/>
                <a:gd name="T24" fmla="*/ 3 w 42"/>
                <a:gd name="T25" fmla="*/ 0 h 37"/>
                <a:gd name="T26" fmla="*/ 3 w 42"/>
                <a:gd name="T27" fmla="*/ 0 h 37"/>
                <a:gd name="T28" fmla="*/ 3 w 42"/>
                <a:gd name="T29" fmla="*/ 0 h 37"/>
                <a:gd name="T30" fmla="*/ 4 w 42"/>
                <a:gd name="T31" fmla="*/ 0 h 37"/>
                <a:gd name="T32" fmla="*/ 4 w 42"/>
                <a:gd name="T33" fmla="*/ 0 h 37"/>
                <a:gd name="T34" fmla="*/ 4 w 42"/>
                <a:gd name="T35" fmla="*/ 1 h 37"/>
                <a:gd name="T36" fmla="*/ 5 w 42"/>
                <a:gd name="T37" fmla="*/ 2 h 37"/>
                <a:gd name="T38" fmla="*/ 4 w 42"/>
                <a:gd name="T39" fmla="*/ 2 h 37"/>
                <a:gd name="T40" fmla="*/ 4 w 42"/>
                <a:gd name="T41" fmla="*/ 2 h 37"/>
                <a:gd name="T42" fmla="*/ 4 w 42"/>
                <a:gd name="T43" fmla="*/ 3 h 37"/>
                <a:gd name="T44" fmla="*/ 3 w 42"/>
                <a:gd name="T45" fmla="*/ 4 h 37"/>
                <a:gd name="T46" fmla="*/ 2 w 42"/>
                <a:gd name="T47" fmla="*/ 4 h 37"/>
                <a:gd name="T48" fmla="*/ 2 w 42"/>
                <a:gd name="T49" fmla="*/ 4 h 37"/>
                <a:gd name="T50" fmla="*/ 1 w 42"/>
                <a:gd name="T51" fmla="*/ 4 h 37"/>
                <a:gd name="T52" fmla="*/ 1 w 42"/>
                <a:gd name="T53" fmla="*/ 4 h 37"/>
                <a:gd name="T54" fmla="*/ 0 w 42"/>
                <a:gd name="T55" fmla="*/ 3 h 37"/>
                <a:gd name="T56" fmla="*/ 0 w 42"/>
                <a:gd name="T57" fmla="*/ 3 h 37"/>
                <a:gd name="T58" fmla="*/ 0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4" y="25"/>
                  </a:moveTo>
                  <a:lnTo>
                    <a:pt x="4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3"/>
                  </a:lnTo>
                  <a:lnTo>
                    <a:pt x="39" y="7"/>
                  </a:lnTo>
                  <a:lnTo>
                    <a:pt x="40" y="13"/>
                  </a:lnTo>
                  <a:lnTo>
                    <a:pt x="42" y="16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3" y="28"/>
                  </a:lnTo>
                  <a:lnTo>
                    <a:pt x="30" y="33"/>
                  </a:lnTo>
                  <a:lnTo>
                    <a:pt x="22" y="36"/>
                  </a:lnTo>
                  <a:lnTo>
                    <a:pt x="17" y="37"/>
                  </a:lnTo>
                  <a:lnTo>
                    <a:pt x="13" y="36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76" name="Freeform 53"/>
            <p:cNvSpPr>
              <a:spLocks/>
            </p:cNvSpPr>
            <p:nvPr/>
          </p:nvSpPr>
          <p:spPr bwMode="auto">
            <a:xfrm>
              <a:off x="1284" y="2225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3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1 w 41"/>
                <a:gd name="T17" fmla="*/ 1 h 38"/>
                <a:gd name="T18" fmla="*/ 2 w 41"/>
                <a:gd name="T19" fmla="*/ 0 h 38"/>
                <a:gd name="T20" fmla="*/ 3 w 41"/>
                <a:gd name="T21" fmla="*/ 0 h 38"/>
                <a:gd name="T22" fmla="*/ 3 w 41"/>
                <a:gd name="T23" fmla="*/ 0 h 38"/>
                <a:gd name="T24" fmla="*/ 3 w 41"/>
                <a:gd name="T25" fmla="*/ 0 h 38"/>
                <a:gd name="T26" fmla="*/ 4 w 41"/>
                <a:gd name="T27" fmla="*/ 0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5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4" y="26"/>
                  </a:moveTo>
                  <a:lnTo>
                    <a:pt x="1" y="24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29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6" y="3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77" name="Freeform 54"/>
            <p:cNvSpPr>
              <a:spLocks/>
            </p:cNvSpPr>
            <p:nvPr/>
          </p:nvSpPr>
          <p:spPr bwMode="auto">
            <a:xfrm>
              <a:off x="1254" y="2274"/>
              <a:ext cx="21" cy="18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2 h 37"/>
                <a:gd name="T4" fmla="*/ 1 w 42"/>
                <a:gd name="T5" fmla="*/ 2 h 37"/>
                <a:gd name="T6" fmla="*/ 0 w 42"/>
                <a:gd name="T7" fmla="*/ 1 h 37"/>
                <a:gd name="T8" fmla="*/ 0 w 42"/>
                <a:gd name="T9" fmla="*/ 1 h 37"/>
                <a:gd name="T10" fmla="*/ 1 w 42"/>
                <a:gd name="T11" fmla="*/ 1 h 37"/>
                <a:gd name="T12" fmla="*/ 1 w 42"/>
                <a:gd name="T13" fmla="*/ 0 h 37"/>
                <a:gd name="T14" fmla="*/ 1 w 42"/>
                <a:gd name="T15" fmla="*/ 0 h 37"/>
                <a:gd name="T16" fmla="*/ 2 w 42"/>
                <a:gd name="T17" fmla="*/ 0 h 37"/>
                <a:gd name="T18" fmla="*/ 2 w 42"/>
                <a:gd name="T19" fmla="*/ 0 h 37"/>
                <a:gd name="T20" fmla="*/ 2 w 42"/>
                <a:gd name="T21" fmla="*/ 0 h 37"/>
                <a:gd name="T22" fmla="*/ 3 w 42"/>
                <a:gd name="T23" fmla="*/ 0 h 37"/>
                <a:gd name="T24" fmla="*/ 3 w 42"/>
                <a:gd name="T25" fmla="*/ 0 h 37"/>
                <a:gd name="T26" fmla="*/ 4 w 42"/>
                <a:gd name="T27" fmla="*/ 0 h 37"/>
                <a:gd name="T28" fmla="*/ 4 w 42"/>
                <a:gd name="T29" fmla="*/ 0 h 37"/>
                <a:gd name="T30" fmla="*/ 5 w 42"/>
                <a:gd name="T31" fmla="*/ 0 h 37"/>
                <a:gd name="T32" fmla="*/ 5 w 42"/>
                <a:gd name="T33" fmla="*/ 0 h 37"/>
                <a:gd name="T34" fmla="*/ 6 w 42"/>
                <a:gd name="T35" fmla="*/ 1 h 37"/>
                <a:gd name="T36" fmla="*/ 6 w 42"/>
                <a:gd name="T37" fmla="*/ 1 h 37"/>
                <a:gd name="T38" fmla="*/ 6 w 42"/>
                <a:gd name="T39" fmla="*/ 1 h 37"/>
                <a:gd name="T40" fmla="*/ 5 w 42"/>
                <a:gd name="T41" fmla="*/ 2 h 37"/>
                <a:gd name="T42" fmla="*/ 5 w 42"/>
                <a:gd name="T43" fmla="*/ 3 h 37"/>
                <a:gd name="T44" fmla="*/ 4 w 42"/>
                <a:gd name="T45" fmla="*/ 4 h 37"/>
                <a:gd name="T46" fmla="*/ 3 w 42"/>
                <a:gd name="T47" fmla="*/ 4 h 37"/>
                <a:gd name="T48" fmla="*/ 2 w 42"/>
                <a:gd name="T49" fmla="*/ 4 h 37"/>
                <a:gd name="T50" fmla="*/ 2 w 42"/>
                <a:gd name="T51" fmla="*/ 4 h 37"/>
                <a:gd name="T52" fmla="*/ 2 w 42"/>
                <a:gd name="T53" fmla="*/ 4 h 37"/>
                <a:gd name="T54" fmla="*/ 1 w 42"/>
                <a:gd name="T55" fmla="*/ 3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6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78" name="Freeform 55"/>
            <p:cNvSpPr>
              <a:spLocks/>
            </p:cNvSpPr>
            <p:nvPr/>
          </p:nvSpPr>
          <p:spPr bwMode="auto">
            <a:xfrm>
              <a:off x="1363" y="2169"/>
              <a:ext cx="21" cy="18"/>
            </a:xfrm>
            <a:custGeom>
              <a:avLst/>
              <a:gdLst>
                <a:gd name="T0" fmla="*/ 1 w 42"/>
                <a:gd name="T1" fmla="*/ 3 h 36"/>
                <a:gd name="T2" fmla="*/ 1 w 42"/>
                <a:gd name="T3" fmla="*/ 3 h 36"/>
                <a:gd name="T4" fmla="*/ 1 w 42"/>
                <a:gd name="T5" fmla="*/ 3 h 36"/>
                <a:gd name="T6" fmla="*/ 0 w 42"/>
                <a:gd name="T7" fmla="*/ 2 h 36"/>
                <a:gd name="T8" fmla="*/ 0 w 42"/>
                <a:gd name="T9" fmla="*/ 2 h 36"/>
                <a:gd name="T10" fmla="*/ 0 w 42"/>
                <a:gd name="T11" fmla="*/ 1 h 36"/>
                <a:gd name="T12" fmla="*/ 1 w 42"/>
                <a:gd name="T13" fmla="*/ 1 h 36"/>
                <a:gd name="T14" fmla="*/ 1 w 42"/>
                <a:gd name="T15" fmla="*/ 1 h 36"/>
                <a:gd name="T16" fmla="*/ 1 w 42"/>
                <a:gd name="T17" fmla="*/ 1 h 36"/>
                <a:gd name="T18" fmla="*/ 2 w 42"/>
                <a:gd name="T19" fmla="*/ 0 h 36"/>
                <a:gd name="T20" fmla="*/ 3 w 42"/>
                <a:gd name="T21" fmla="*/ 0 h 36"/>
                <a:gd name="T22" fmla="*/ 3 w 42"/>
                <a:gd name="T23" fmla="*/ 0 h 36"/>
                <a:gd name="T24" fmla="*/ 4 w 42"/>
                <a:gd name="T25" fmla="*/ 0 h 36"/>
                <a:gd name="T26" fmla="*/ 4 w 42"/>
                <a:gd name="T27" fmla="*/ 0 h 36"/>
                <a:gd name="T28" fmla="*/ 4 w 42"/>
                <a:gd name="T29" fmla="*/ 0 h 36"/>
                <a:gd name="T30" fmla="*/ 5 w 42"/>
                <a:gd name="T31" fmla="*/ 1 h 36"/>
                <a:gd name="T32" fmla="*/ 5 w 42"/>
                <a:gd name="T33" fmla="*/ 1 h 36"/>
                <a:gd name="T34" fmla="*/ 5 w 42"/>
                <a:gd name="T35" fmla="*/ 2 h 36"/>
                <a:gd name="T36" fmla="*/ 6 w 42"/>
                <a:gd name="T37" fmla="*/ 2 h 36"/>
                <a:gd name="T38" fmla="*/ 5 w 42"/>
                <a:gd name="T39" fmla="*/ 2 h 36"/>
                <a:gd name="T40" fmla="*/ 5 w 42"/>
                <a:gd name="T41" fmla="*/ 3 h 36"/>
                <a:gd name="T42" fmla="*/ 5 w 42"/>
                <a:gd name="T43" fmla="*/ 4 h 36"/>
                <a:gd name="T44" fmla="*/ 4 w 42"/>
                <a:gd name="T45" fmla="*/ 4 h 36"/>
                <a:gd name="T46" fmla="*/ 3 w 42"/>
                <a:gd name="T47" fmla="*/ 5 h 36"/>
                <a:gd name="T48" fmla="*/ 3 w 42"/>
                <a:gd name="T49" fmla="*/ 5 h 36"/>
                <a:gd name="T50" fmla="*/ 2 w 42"/>
                <a:gd name="T51" fmla="*/ 5 h 36"/>
                <a:gd name="T52" fmla="*/ 2 w 42"/>
                <a:gd name="T53" fmla="*/ 5 h 36"/>
                <a:gd name="T54" fmla="*/ 1 w 42"/>
                <a:gd name="T55" fmla="*/ 4 h 36"/>
                <a:gd name="T56" fmla="*/ 1 w 42"/>
                <a:gd name="T57" fmla="*/ 3 h 36"/>
                <a:gd name="T58" fmla="*/ 1 w 42"/>
                <a:gd name="T59" fmla="*/ 3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6"/>
                <a:gd name="T92" fmla="*/ 42 w 42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6">
                  <a:moveTo>
                    <a:pt x="3" y="24"/>
                  </a:moveTo>
                  <a:lnTo>
                    <a:pt x="2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8" y="19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79" name="Freeform 56"/>
            <p:cNvSpPr>
              <a:spLocks/>
            </p:cNvSpPr>
            <p:nvPr/>
          </p:nvSpPr>
          <p:spPr bwMode="auto">
            <a:xfrm>
              <a:off x="1439" y="2205"/>
              <a:ext cx="21" cy="19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3 h 37"/>
                <a:gd name="T4" fmla="*/ 1 w 42"/>
                <a:gd name="T5" fmla="*/ 3 h 37"/>
                <a:gd name="T6" fmla="*/ 0 w 42"/>
                <a:gd name="T7" fmla="*/ 3 h 37"/>
                <a:gd name="T8" fmla="*/ 0 w 42"/>
                <a:gd name="T9" fmla="*/ 2 h 37"/>
                <a:gd name="T10" fmla="*/ 0 w 42"/>
                <a:gd name="T11" fmla="*/ 2 h 37"/>
                <a:gd name="T12" fmla="*/ 1 w 42"/>
                <a:gd name="T13" fmla="*/ 1 h 37"/>
                <a:gd name="T14" fmla="*/ 1 w 42"/>
                <a:gd name="T15" fmla="*/ 1 h 37"/>
                <a:gd name="T16" fmla="*/ 1 w 42"/>
                <a:gd name="T17" fmla="*/ 1 h 37"/>
                <a:gd name="T18" fmla="*/ 2 w 42"/>
                <a:gd name="T19" fmla="*/ 1 h 37"/>
                <a:gd name="T20" fmla="*/ 2 w 42"/>
                <a:gd name="T21" fmla="*/ 1 h 37"/>
                <a:gd name="T22" fmla="*/ 3 w 42"/>
                <a:gd name="T23" fmla="*/ 0 h 37"/>
                <a:gd name="T24" fmla="*/ 3 w 42"/>
                <a:gd name="T25" fmla="*/ 0 h 37"/>
                <a:gd name="T26" fmla="*/ 4 w 42"/>
                <a:gd name="T27" fmla="*/ 1 h 37"/>
                <a:gd name="T28" fmla="*/ 4 w 42"/>
                <a:gd name="T29" fmla="*/ 1 h 37"/>
                <a:gd name="T30" fmla="*/ 5 w 42"/>
                <a:gd name="T31" fmla="*/ 1 h 37"/>
                <a:gd name="T32" fmla="*/ 5 w 42"/>
                <a:gd name="T33" fmla="*/ 1 h 37"/>
                <a:gd name="T34" fmla="*/ 6 w 42"/>
                <a:gd name="T35" fmla="*/ 2 h 37"/>
                <a:gd name="T36" fmla="*/ 6 w 42"/>
                <a:gd name="T37" fmla="*/ 2 h 37"/>
                <a:gd name="T38" fmla="*/ 6 w 42"/>
                <a:gd name="T39" fmla="*/ 3 h 37"/>
                <a:gd name="T40" fmla="*/ 5 w 42"/>
                <a:gd name="T41" fmla="*/ 3 h 37"/>
                <a:gd name="T42" fmla="*/ 5 w 42"/>
                <a:gd name="T43" fmla="*/ 4 h 37"/>
                <a:gd name="T44" fmla="*/ 4 w 42"/>
                <a:gd name="T45" fmla="*/ 4 h 37"/>
                <a:gd name="T46" fmla="*/ 3 w 42"/>
                <a:gd name="T47" fmla="*/ 5 h 37"/>
                <a:gd name="T48" fmla="*/ 2 w 42"/>
                <a:gd name="T49" fmla="*/ 5 h 37"/>
                <a:gd name="T50" fmla="*/ 2 w 42"/>
                <a:gd name="T51" fmla="*/ 5 h 37"/>
                <a:gd name="T52" fmla="*/ 2 w 42"/>
                <a:gd name="T53" fmla="*/ 5 h 37"/>
                <a:gd name="T54" fmla="*/ 1 w 42"/>
                <a:gd name="T55" fmla="*/ 4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4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30" y="32"/>
                  </a:lnTo>
                  <a:lnTo>
                    <a:pt x="23" y="35"/>
                  </a:lnTo>
                  <a:lnTo>
                    <a:pt x="16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80" name="Freeform 57"/>
            <p:cNvSpPr>
              <a:spLocks/>
            </p:cNvSpPr>
            <p:nvPr/>
          </p:nvSpPr>
          <p:spPr bwMode="auto">
            <a:xfrm>
              <a:off x="1345" y="2238"/>
              <a:ext cx="20" cy="19"/>
            </a:xfrm>
            <a:custGeom>
              <a:avLst/>
              <a:gdLst>
                <a:gd name="T0" fmla="*/ 0 w 41"/>
                <a:gd name="T1" fmla="*/ 3 h 38"/>
                <a:gd name="T2" fmla="*/ 0 w 41"/>
                <a:gd name="T3" fmla="*/ 3 h 38"/>
                <a:gd name="T4" fmla="*/ 0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0 w 41"/>
                <a:gd name="T17" fmla="*/ 1 h 38"/>
                <a:gd name="T18" fmla="*/ 1 w 41"/>
                <a:gd name="T19" fmla="*/ 0 h 38"/>
                <a:gd name="T20" fmla="*/ 2 w 41"/>
                <a:gd name="T21" fmla="*/ 0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0 h 38"/>
                <a:gd name="T28" fmla="*/ 3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4 w 41"/>
                <a:gd name="T35" fmla="*/ 2 h 38"/>
                <a:gd name="T36" fmla="*/ 5 w 41"/>
                <a:gd name="T37" fmla="*/ 2 h 38"/>
                <a:gd name="T38" fmla="*/ 4 w 41"/>
                <a:gd name="T39" fmla="*/ 2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4 h 38"/>
                <a:gd name="T46" fmla="*/ 2 w 41"/>
                <a:gd name="T47" fmla="*/ 5 h 38"/>
                <a:gd name="T48" fmla="*/ 2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3 h 38"/>
                <a:gd name="T58" fmla="*/ 0 w 41"/>
                <a:gd name="T59" fmla="*/ 3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0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81" name="Freeform 58"/>
            <p:cNvSpPr>
              <a:spLocks/>
            </p:cNvSpPr>
            <p:nvPr/>
          </p:nvSpPr>
          <p:spPr bwMode="auto">
            <a:xfrm>
              <a:off x="1399" y="2173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4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2 w 41"/>
                <a:gd name="T17" fmla="*/ 1 h 38"/>
                <a:gd name="T18" fmla="*/ 2 w 41"/>
                <a:gd name="T19" fmla="*/ 0 h 38"/>
                <a:gd name="T20" fmla="*/ 3 w 41"/>
                <a:gd name="T21" fmla="*/ 0 h 38"/>
                <a:gd name="T22" fmla="*/ 3 w 41"/>
                <a:gd name="T23" fmla="*/ 0 h 38"/>
                <a:gd name="T24" fmla="*/ 4 w 41"/>
                <a:gd name="T25" fmla="*/ 0 h 38"/>
                <a:gd name="T26" fmla="*/ 4 w 41"/>
                <a:gd name="T27" fmla="*/ 0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5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5" y="26"/>
                  </a:moveTo>
                  <a:lnTo>
                    <a:pt x="3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82" name="Freeform 59"/>
            <p:cNvSpPr>
              <a:spLocks/>
            </p:cNvSpPr>
            <p:nvPr/>
          </p:nvSpPr>
          <p:spPr bwMode="auto">
            <a:xfrm>
              <a:off x="1506" y="2136"/>
              <a:ext cx="22" cy="18"/>
            </a:xfrm>
            <a:custGeom>
              <a:avLst/>
              <a:gdLst>
                <a:gd name="T0" fmla="*/ 1 w 43"/>
                <a:gd name="T1" fmla="*/ 3 h 36"/>
                <a:gd name="T2" fmla="*/ 1 w 43"/>
                <a:gd name="T3" fmla="*/ 3 h 36"/>
                <a:gd name="T4" fmla="*/ 1 w 43"/>
                <a:gd name="T5" fmla="*/ 3 h 36"/>
                <a:gd name="T6" fmla="*/ 0 w 43"/>
                <a:gd name="T7" fmla="*/ 3 h 36"/>
                <a:gd name="T8" fmla="*/ 0 w 43"/>
                <a:gd name="T9" fmla="*/ 2 h 36"/>
                <a:gd name="T10" fmla="*/ 1 w 43"/>
                <a:gd name="T11" fmla="*/ 1 h 36"/>
                <a:gd name="T12" fmla="*/ 1 w 43"/>
                <a:gd name="T13" fmla="*/ 1 h 36"/>
                <a:gd name="T14" fmla="*/ 1 w 43"/>
                <a:gd name="T15" fmla="*/ 1 h 36"/>
                <a:gd name="T16" fmla="*/ 2 w 43"/>
                <a:gd name="T17" fmla="*/ 1 h 36"/>
                <a:gd name="T18" fmla="*/ 2 w 43"/>
                <a:gd name="T19" fmla="*/ 0 h 36"/>
                <a:gd name="T20" fmla="*/ 3 w 43"/>
                <a:gd name="T21" fmla="*/ 0 h 36"/>
                <a:gd name="T22" fmla="*/ 3 w 43"/>
                <a:gd name="T23" fmla="*/ 0 h 36"/>
                <a:gd name="T24" fmla="*/ 4 w 43"/>
                <a:gd name="T25" fmla="*/ 0 h 36"/>
                <a:gd name="T26" fmla="*/ 4 w 43"/>
                <a:gd name="T27" fmla="*/ 0 h 36"/>
                <a:gd name="T28" fmla="*/ 4 w 43"/>
                <a:gd name="T29" fmla="*/ 1 h 36"/>
                <a:gd name="T30" fmla="*/ 5 w 43"/>
                <a:gd name="T31" fmla="*/ 1 h 36"/>
                <a:gd name="T32" fmla="*/ 5 w 43"/>
                <a:gd name="T33" fmla="*/ 1 h 36"/>
                <a:gd name="T34" fmla="*/ 6 w 43"/>
                <a:gd name="T35" fmla="*/ 2 h 36"/>
                <a:gd name="T36" fmla="*/ 6 w 43"/>
                <a:gd name="T37" fmla="*/ 2 h 36"/>
                <a:gd name="T38" fmla="*/ 6 w 43"/>
                <a:gd name="T39" fmla="*/ 2 h 36"/>
                <a:gd name="T40" fmla="*/ 5 w 43"/>
                <a:gd name="T41" fmla="*/ 3 h 36"/>
                <a:gd name="T42" fmla="*/ 5 w 43"/>
                <a:gd name="T43" fmla="*/ 4 h 36"/>
                <a:gd name="T44" fmla="*/ 4 w 43"/>
                <a:gd name="T45" fmla="*/ 4 h 36"/>
                <a:gd name="T46" fmla="*/ 3 w 43"/>
                <a:gd name="T47" fmla="*/ 5 h 36"/>
                <a:gd name="T48" fmla="*/ 3 w 43"/>
                <a:gd name="T49" fmla="*/ 5 h 36"/>
                <a:gd name="T50" fmla="*/ 2 w 43"/>
                <a:gd name="T51" fmla="*/ 5 h 36"/>
                <a:gd name="T52" fmla="*/ 2 w 43"/>
                <a:gd name="T53" fmla="*/ 4 h 36"/>
                <a:gd name="T54" fmla="*/ 1 w 43"/>
                <a:gd name="T55" fmla="*/ 4 h 36"/>
                <a:gd name="T56" fmla="*/ 1 w 43"/>
                <a:gd name="T57" fmla="*/ 3 h 36"/>
                <a:gd name="T58" fmla="*/ 1 w 43"/>
                <a:gd name="T59" fmla="*/ 3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" y="24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1" y="10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4" y="35"/>
                  </a:lnTo>
                  <a:lnTo>
                    <a:pt x="9" y="32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83" name="Freeform 60"/>
            <p:cNvSpPr>
              <a:spLocks/>
            </p:cNvSpPr>
            <p:nvPr/>
          </p:nvSpPr>
          <p:spPr bwMode="auto">
            <a:xfrm>
              <a:off x="1501" y="2232"/>
              <a:ext cx="20" cy="19"/>
            </a:xfrm>
            <a:custGeom>
              <a:avLst/>
              <a:gdLst>
                <a:gd name="T0" fmla="*/ 1 w 40"/>
                <a:gd name="T1" fmla="*/ 3 h 39"/>
                <a:gd name="T2" fmla="*/ 1 w 40"/>
                <a:gd name="T3" fmla="*/ 3 h 39"/>
                <a:gd name="T4" fmla="*/ 1 w 40"/>
                <a:gd name="T5" fmla="*/ 2 h 39"/>
                <a:gd name="T6" fmla="*/ 0 w 40"/>
                <a:gd name="T7" fmla="*/ 2 h 39"/>
                <a:gd name="T8" fmla="*/ 0 w 40"/>
                <a:gd name="T9" fmla="*/ 1 h 39"/>
                <a:gd name="T10" fmla="*/ 0 w 40"/>
                <a:gd name="T11" fmla="*/ 1 h 39"/>
                <a:gd name="T12" fmla="*/ 1 w 40"/>
                <a:gd name="T13" fmla="*/ 0 h 39"/>
                <a:gd name="T14" fmla="*/ 1 w 40"/>
                <a:gd name="T15" fmla="*/ 0 h 39"/>
                <a:gd name="T16" fmla="*/ 1 w 40"/>
                <a:gd name="T17" fmla="*/ 0 h 39"/>
                <a:gd name="T18" fmla="*/ 2 w 40"/>
                <a:gd name="T19" fmla="*/ 0 h 39"/>
                <a:gd name="T20" fmla="*/ 3 w 40"/>
                <a:gd name="T21" fmla="*/ 0 h 39"/>
                <a:gd name="T22" fmla="*/ 3 w 40"/>
                <a:gd name="T23" fmla="*/ 0 h 39"/>
                <a:gd name="T24" fmla="*/ 4 w 40"/>
                <a:gd name="T25" fmla="*/ 0 h 39"/>
                <a:gd name="T26" fmla="*/ 4 w 40"/>
                <a:gd name="T27" fmla="*/ 0 h 39"/>
                <a:gd name="T28" fmla="*/ 4 w 40"/>
                <a:gd name="T29" fmla="*/ 0 h 39"/>
                <a:gd name="T30" fmla="*/ 5 w 40"/>
                <a:gd name="T31" fmla="*/ 0 h 39"/>
                <a:gd name="T32" fmla="*/ 5 w 40"/>
                <a:gd name="T33" fmla="*/ 1 h 39"/>
                <a:gd name="T34" fmla="*/ 5 w 40"/>
                <a:gd name="T35" fmla="*/ 1 h 39"/>
                <a:gd name="T36" fmla="*/ 5 w 40"/>
                <a:gd name="T37" fmla="*/ 2 h 39"/>
                <a:gd name="T38" fmla="*/ 5 w 40"/>
                <a:gd name="T39" fmla="*/ 2 h 39"/>
                <a:gd name="T40" fmla="*/ 5 w 40"/>
                <a:gd name="T41" fmla="*/ 2 h 39"/>
                <a:gd name="T42" fmla="*/ 5 w 40"/>
                <a:gd name="T43" fmla="*/ 3 h 39"/>
                <a:gd name="T44" fmla="*/ 4 w 40"/>
                <a:gd name="T45" fmla="*/ 4 h 39"/>
                <a:gd name="T46" fmla="*/ 3 w 40"/>
                <a:gd name="T47" fmla="*/ 4 h 39"/>
                <a:gd name="T48" fmla="*/ 2 w 40"/>
                <a:gd name="T49" fmla="*/ 4 h 39"/>
                <a:gd name="T50" fmla="*/ 2 w 40"/>
                <a:gd name="T51" fmla="*/ 4 h 39"/>
                <a:gd name="T52" fmla="*/ 2 w 40"/>
                <a:gd name="T53" fmla="*/ 4 h 39"/>
                <a:gd name="T54" fmla="*/ 1 w 40"/>
                <a:gd name="T55" fmla="*/ 3 h 39"/>
                <a:gd name="T56" fmla="*/ 1 w 40"/>
                <a:gd name="T57" fmla="*/ 3 h 39"/>
                <a:gd name="T58" fmla="*/ 1 w 40"/>
                <a:gd name="T59" fmla="*/ 3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"/>
                <a:gd name="T91" fmla="*/ 0 h 39"/>
                <a:gd name="T92" fmla="*/ 40 w 40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" h="39">
                  <a:moveTo>
                    <a:pt x="4" y="26"/>
                  </a:moveTo>
                  <a:lnTo>
                    <a:pt x="2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5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39" y="8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7" y="22"/>
                  </a:lnTo>
                  <a:lnTo>
                    <a:pt x="33" y="28"/>
                  </a:lnTo>
                  <a:lnTo>
                    <a:pt x="28" y="33"/>
                  </a:lnTo>
                  <a:lnTo>
                    <a:pt x="22" y="37"/>
                  </a:lnTo>
                  <a:lnTo>
                    <a:pt x="16" y="39"/>
                  </a:lnTo>
                  <a:lnTo>
                    <a:pt x="13" y="37"/>
                  </a:lnTo>
                  <a:lnTo>
                    <a:pt x="10" y="34"/>
                  </a:lnTo>
                  <a:lnTo>
                    <a:pt x="7" y="31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84" name="Freeform 61"/>
            <p:cNvSpPr>
              <a:spLocks/>
            </p:cNvSpPr>
            <p:nvPr/>
          </p:nvSpPr>
          <p:spPr bwMode="auto">
            <a:xfrm>
              <a:off x="1579" y="2205"/>
              <a:ext cx="20" cy="19"/>
            </a:xfrm>
            <a:custGeom>
              <a:avLst/>
              <a:gdLst>
                <a:gd name="T0" fmla="*/ 1 w 40"/>
                <a:gd name="T1" fmla="*/ 3 h 37"/>
                <a:gd name="T2" fmla="*/ 1 w 40"/>
                <a:gd name="T3" fmla="*/ 3 h 37"/>
                <a:gd name="T4" fmla="*/ 1 w 40"/>
                <a:gd name="T5" fmla="*/ 3 h 37"/>
                <a:gd name="T6" fmla="*/ 0 w 40"/>
                <a:gd name="T7" fmla="*/ 3 h 37"/>
                <a:gd name="T8" fmla="*/ 0 w 40"/>
                <a:gd name="T9" fmla="*/ 2 h 37"/>
                <a:gd name="T10" fmla="*/ 0 w 40"/>
                <a:gd name="T11" fmla="*/ 2 h 37"/>
                <a:gd name="T12" fmla="*/ 1 w 40"/>
                <a:gd name="T13" fmla="*/ 1 h 37"/>
                <a:gd name="T14" fmla="*/ 1 w 40"/>
                <a:gd name="T15" fmla="*/ 1 h 37"/>
                <a:gd name="T16" fmla="*/ 1 w 40"/>
                <a:gd name="T17" fmla="*/ 1 h 37"/>
                <a:gd name="T18" fmla="*/ 2 w 40"/>
                <a:gd name="T19" fmla="*/ 1 h 37"/>
                <a:gd name="T20" fmla="*/ 3 w 40"/>
                <a:gd name="T21" fmla="*/ 1 h 37"/>
                <a:gd name="T22" fmla="*/ 3 w 40"/>
                <a:gd name="T23" fmla="*/ 0 h 37"/>
                <a:gd name="T24" fmla="*/ 3 w 40"/>
                <a:gd name="T25" fmla="*/ 0 h 37"/>
                <a:gd name="T26" fmla="*/ 4 w 40"/>
                <a:gd name="T27" fmla="*/ 1 h 37"/>
                <a:gd name="T28" fmla="*/ 4 w 40"/>
                <a:gd name="T29" fmla="*/ 1 h 37"/>
                <a:gd name="T30" fmla="*/ 5 w 40"/>
                <a:gd name="T31" fmla="*/ 1 h 37"/>
                <a:gd name="T32" fmla="*/ 5 w 40"/>
                <a:gd name="T33" fmla="*/ 1 h 37"/>
                <a:gd name="T34" fmla="*/ 5 w 40"/>
                <a:gd name="T35" fmla="*/ 2 h 37"/>
                <a:gd name="T36" fmla="*/ 5 w 40"/>
                <a:gd name="T37" fmla="*/ 2 h 37"/>
                <a:gd name="T38" fmla="*/ 5 w 40"/>
                <a:gd name="T39" fmla="*/ 3 h 37"/>
                <a:gd name="T40" fmla="*/ 5 w 40"/>
                <a:gd name="T41" fmla="*/ 3 h 37"/>
                <a:gd name="T42" fmla="*/ 4 w 40"/>
                <a:gd name="T43" fmla="*/ 4 h 37"/>
                <a:gd name="T44" fmla="*/ 4 w 40"/>
                <a:gd name="T45" fmla="*/ 4 h 37"/>
                <a:gd name="T46" fmla="*/ 3 w 40"/>
                <a:gd name="T47" fmla="*/ 5 h 37"/>
                <a:gd name="T48" fmla="*/ 2 w 40"/>
                <a:gd name="T49" fmla="*/ 5 h 37"/>
                <a:gd name="T50" fmla="*/ 2 w 40"/>
                <a:gd name="T51" fmla="*/ 5 h 37"/>
                <a:gd name="T52" fmla="*/ 2 w 40"/>
                <a:gd name="T53" fmla="*/ 5 h 37"/>
                <a:gd name="T54" fmla="*/ 1 w 40"/>
                <a:gd name="T55" fmla="*/ 4 h 37"/>
                <a:gd name="T56" fmla="*/ 1 w 40"/>
                <a:gd name="T57" fmla="*/ 3 h 37"/>
                <a:gd name="T58" fmla="*/ 1 w 40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"/>
                <a:gd name="T91" fmla="*/ 0 h 37"/>
                <a:gd name="T92" fmla="*/ 40 w 40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" h="37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38" y="17"/>
                  </a:lnTo>
                  <a:lnTo>
                    <a:pt x="37" y="21"/>
                  </a:lnTo>
                  <a:lnTo>
                    <a:pt x="32" y="27"/>
                  </a:lnTo>
                  <a:lnTo>
                    <a:pt x="28" y="32"/>
                  </a:lnTo>
                  <a:lnTo>
                    <a:pt x="21" y="35"/>
                  </a:lnTo>
                  <a:lnTo>
                    <a:pt x="15" y="37"/>
                  </a:lnTo>
                  <a:lnTo>
                    <a:pt x="11" y="35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85" name="Freeform 62"/>
            <p:cNvSpPr>
              <a:spLocks/>
            </p:cNvSpPr>
            <p:nvPr/>
          </p:nvSpPr>
          <p:spPr bwMode="auto">
            <a:xfrm>
              <a:off x="1598" y="2158"/>
              <a:ext cx="21" cy="18"/>
            </a:xfrm>
            <a:custGeom>
              <a:avLst/>
              <a:gdLst>
                <a:gd name="T0" fmla="*/ 0 w 43"/>
                <a:gd name="T1" fmla="*/ 3 h 37"/>
                <a:gd name="T2" fmla="*/ 0 w 43"/>
                <a:gd name="T3" fmla="*/ 2 h 37"/>
                <a:gd name="T4" fmla="*/ 0 w 43"/>
                <a:gd name="T5" fmla="*/ 2 h 37"/>
                <a:gd name="T6" fmla="*/ 0 w 43"/>
                <a:gd name="T7" fmla="*/ 2 h 37"/>
                <a:gd name="T8" fmla="*/ 0 w 43"/>
                <a:gd name="T9" fmla="*/ 1 h 37"/>
                <a:gd name="T10" fmla="*/ 0 w 43"/>
                <a:gd name="T11" fmla="*/ 1 h 37"/>
                <a:gd name="T12" fmla="*/ 0 w 43"/>
                <a:gd name="T13" fmla="*/ 0 h 37"/>
                <a:gd name="T14" fmla="*/ 0 w 43"/>
                <a:gd name="T15" fmla="*/ 0 h 37"/>
                <a:gd name="T16" fmla="*/ 1 w 43"/>
                <a:gd name="T17" fmla="*/ 0 h 37"/>
                <a:gd name="T18" fmla="*/ 1 w 43"/>
                <a:gd name="T19" fmla="*/ 0 h 37"/>
                <a:gd name="T20" fmla="*/ 2 w 43"/>
                <a:gd name="T21" fmla="*/ 0 h 37"/>
                <a:gd name="T22" fmla="*/ 2 w 43"/>
                <a:gd name="T23" fmla="*/ 0 h 37"/>
                <a:gd name="T24" fmla="*/ 3 w 43"/>
                <a:gd name="T25" fmla="*/ 0 h 37"/>
                <a:gd name="T26" fmla="*/ 3 w 43"/>
                <a:gd name="T27" fmla="*/ 0 h 37"/>
                <a:gd name="T28" fmla="*/ 4 w 43"/>
                <a:gd name="T29" fmla="*/ 0 h 37"/>
                <a:gd name="T30" fmla="*/ 4 w 43"/>
                <a:gd name="T31" fmla="*/ 0 h 37"/>
                <a:gd name="T32" fmla="*/ 4 w 43"/>
                <a:gd name="T33" fmla="*/ 0 h 37"/>
                <a:gd name="T34" fmla="*/ 5 w 43"/>
                <a:gd name="T35" fmla="*/ 1 h 37"/>
                <a:gd name="T36" fmla="*/ 5 w 43"/>
                <a:gd name="T37" fmla="*/ 1 h 37"/>
                <a:gd name="T38" fmla="*/ 5 w 43"/>
                <a:gd name="T39" fmla="*/ 1 h 37"/>
                <a:gd name="T40" fmla="*/ 4 w 43"/>
                <a:gd name="T41" fmla="*/ 2 h 37"/>
                <a:gd name="T42" fmla="*/ 4 w 43"/>
                <a:gd name="T43" fmla="*/ 3 h 37"/>
                <a:gd name="T44" fmla="*/ 3 w 43"/>
                <a:gd name="T45" fmla="*/ 4 h 37"/>
                <a:gd name="T46" fmla="*/ 3 w 43"/>
                <a:gd name="T47" fmla="*/ 4 h 37"/>
                <a:gd name="T48" fmla="*/ 2 w 43"/>
                <a:gd name="T49" fmla="*/ 4 h 37"/>
                <a:gd name="T50" fmla="*/ 1 w 43"/>
                <a:gd name="T51" fmla="*/ 4 h 37"/>
                <a:gd name="T52" fmla="*/ 1 w 43"/>
                <a:gd name="T53" fmla="*/ 4 h 37"/>
                <a:gd name="T54" fmla="*/ 0 w 43"/>
                <a:gd name="T55" fmla="*/ 3 h 37"/>
                <a:gd name="T56" fmla="*/ 0 w 43"/>
                <a:gd name="T57" fmla="*/ 3 h 37"/>
                <a:gd name="T58" fmla="*/ 0 w 43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7"/>
                <a:gd name="T92" fmla="*/ 43 w 43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7">
                  <a:moveTo>
                    <a:pt x="3" y="25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4" y="35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86" name="Freeform 63"/>
            <p:cNvSpPr>
              <a:spLocks/>
            </p:cNvSpPr>
            <p:nvPr/>
          </p:nvSpPr>
          <p:spPr bwMode="auto">
            <a:xfrm>
              <a:off x="1624" y="2130"/>
              <a:ext cx="21" cy="18"/>
            </a:xfrm>
            <a:custGeom>
              <a:avLst/>
              <a:gdLst>
                <a:gd name="T0" fmla="*/ 0 w 43"/>
                <a:gd name="T1" fmla="*/ 3 h 36"/>
                <a:gd name="T2" fmla="*/ 0 w 43"/>
                <a:gd name="T3" fmla="*/ 3 h 36"/>
                <a:gd name="T4" fmla="*/ 0 w 43"/>
                <a:gd name="T5" fmla="*/ 3 h 36"/>
                <a:gd name="T6" fmla="*/ 0 w 43"/>
                <a:gd name="T7" fmla="*/ 2 h 36"/>
                <a:gd name="T8" fmla="*/ 0 w 43"/>
                <a:gd name="T9" fmla="*/ 2 h 36"/>
                <a:gd name="T10" fmla="*/ 0 w 43"/>
                <a:gd name="T11" fmla="*/ 1 h 36"/>
                <a:gd name="T12" fmla="*/ 0 w 43"/>
                <a:gd name="T13" fmla="*/ 1 h 36"/>
                <a:gd name="T14" fmla="*/ 0 w 43"/>
                <a:gd name="T15" fmla="*/ 1 h 36"/>
                <a:gd name="T16" fmla="*/ 1 w 43"/>
                <a:gd name="T17" fmla="*/ 1 h 36"/>
                <a:gd name="T18" fmla="*/ 1 w 43"/>
                <a:gd name="T19" fmla="*/ 0 h 36"/>
                <a:gd name="T20" fmla="*/ 2 w 43"/>
                <a:gd name="T21" fmla="*/ 0 h 36"/>
                <a:gd name="T22" fmla="*/ 2 w 43"/>
                <a:gd name="T23" fmla="*/ 0 h 36"/>
                <a:gd name="T24" fmla="*/ 3 w 43"/>
                <a:gd name="T25" fmla="*/ 0 h 36"/>
                <a:gd name="T26" fmla="*/ 3 w 43"/>
                <a:gd name="T27" fmla="*/ 0 h 36"/>
                <a:gd name="T28" fmla="*/ 4 w 43"/>
                <a:gd name="T29" fmla="*/ 1 h 36"/>
                <a:gd name="T30" fmla="*/ 4 w 43"/>
                <a:gd name="T31" fmla="*/ 1 h 36"/>
                <a:gd name="T32" fmla="*/ 4 w 43"/>
                <a:gd name="T33" fmla="*/ 1 h 36"/>
                <a:gd name="T34" fmla="*/ 5 w 43"/>
                <a:gd name="T35" fmla="*/ 2 h 36"/>
                <a:gd name="T36" fmla="*/ 5 w 43"/>
                <a:gd name="T37" fmla="*/ 2 h 36"/>
                <a:gd name="T38" fmla="*/ 5 w 43"/>
                <a:gd name="T39" fmla="*/ 2 h 36"/>
                <a:gd name="T40" fmla="*/ 4 w 43"/>
                <a:gd name="T41" fmla="*/ 3 h 36"/>
                <a:gd name="T42" fmla="*/ 4 w 43"/>
                <a:gd name="T43" fmla="*/ 4 h 36"/>
                <a:gd name="T44" fmla="*/ 3 w 43"/>
                <a:gd name="T45" fmla="*/ 4 h 36"/>
                <a:gd name="T46" fmla="*/ 2 w 43"/>
                <a:gd name="T47" fmla="*/ 5 h 36"/>
                <a:gd name="T48" fmla="*/ 2 w 43"/>
                <a:gd name="T49" fmla="*/ 5 h 36"/>
                <a:gd name="T50" fmla="*/ 1 w 43"/>
                <a:gd name="T51" fmla="*/ 5 h 36"/>
                <a:gd name="T52" fmla="*/ 1 w 43"/>
                <a:gd name="T53" fmla="*/ 4 h 36"/>
                <a:gd name="T54" fmla="*/ 0 w 43"/>
                <a:gd name="T55" fmla="*/ 4 h 36"/>
                <a:gd name="T56" fmla="*/ 0 w 43"/>
                <a:gd name="T57" fmla="*/ 3 h 36"/>
                <a:gd name="T58" fmla="*/ 0 w 43"/>
                <a:gd name="T59" fmla="*/ 3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" y="22"/>
                  </a:moveTo>
                  <a:lnTo>
                    <a:pt x="3" y="21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2"/>
                  </a:lnTo>
                  <a:lnTo>
                    <a:pt x="43" y="15"/>
                  </a:lnTo>
                  <a:lnTo>
                    <a:pt x="41" y="16"/>
                  </a:lnTo>
                  <a:lnTo>
                    <a:pt x="38" y="19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5"/>
                  </a:lnTo>
                  <a:lnTo>
                    <a:pt x="10" y="32"/>
                  </a:lnTo>
                  <a:lnTo>
                    <a:pt x="6" y="27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87" name="Freeform 64"/>
            <p:cNvSpPr>
              <a:spLocks/>
            </p:cNvSpPr>
            <p:nvPr/>
          </p:nvSpPr>
          <p:spPr bwMode="auto">
            <a:xfrm>
              <a:off x="1703" y="2137"/>
              <a:ext cx="21" cy="19"/>
            </a:xfrm>
            <a:custGeom>
              <a:avLst/>
              <a:gdLst>
                <a:gd name="T0" fmla="*/ 1 w 41"/>
                <a:gd name="T1" fmla="*/ 3 h 37"/>
                <a:gd name="T2" fmla="*/ 1 w 41"/>
                <a:gd name="T3" fmla="*/ 3 h 37"/>
                <a:gd name="T4" fmla="*/ 1 w 41"/>
                <a:gd name="T5" fmla="*/ 3 h 37"/>
                <a:gd name="T6" fmla="*/ 0 w 41"/>
                <a:gd name="T7" fmla="*/ 2 h 37"/>
                <a:gd name="T8" fmla="*/ 0 w 41"/>
                <a:gd name="T9" fmla="*/ 2 h 37"/>
                <a:gd name="T10" fmla="*/ 0 w 41"/>
                <a:gd name="T11" fmla="*/ 1 h 37"/>
                <a:gd name="T12" fmla="*/ 1 w 41"/>
                <a:gd name="T13" fmla="*/ 1 h 37"/>
                <a:gd name="T14" fmla="*/ 1 w 41"/>
                <a:gd name="T15" fmla="*/ 1 h 37"/>
                <a:gd name="T16" fmla="*/ 2 w 41"/>
                <a:gd name="T17" fmla="*/ 1 h 37"/>
                <a:gd name="T18" fmla="*/ 2 w 41"/>
                <a:gd name="T19" fmla="*/ 1 h 37"/>
                <a:gd name="T20" fmla="*/ 3 w 41"/>
                <a:gd name="T21" fmla="*/ 1 h 37"/>
                <a:gd name="T22" fmla="*/ 3 w 41"/>
                <a:gd name="T23" fmla="*/ 0 h 37"/>
                <a:gd name="T24" fmla="*/ 3 w 41"/>
                <a:gd name="T25" fmla="*/ 0 h 37"/>
                <a:gd name="T26" fmla="*/ 4 w 41"/>
                <a:gd name="T27" fmla="*/ 1 h 37"/>
                <a:gd name="T28" fmla="*/ 4 w 41"/>
                <a:gd name="T29" fmla="*/ 1 h 37"/>
                <a:gd name="T30" fmla="*/ 5 w 41"/>
                <a:gd name="T31" fmla="*/ 1 h 37"/>
                <a:gd name="T32" fmla="*/ 5 w 41"/>
                <a:gd name="T33" fmla="*/ 1 h 37"/>
                <a:gd name="T34" fmla="*/ 6 w 41"/>
                <a:gd name="T35" fmla="*/ 2 h 37"/>
                <a:gd name="T36" fmla="*/ 6 w 41"/>
                <a:gd name="T37" fmla="*/ 2 h 37"/>
                <a:gd name="T38" fmla="*/ 5 w 41"/>
                <a:gd name="T39" fmla="*/ 2 h 37"/>
                <a:gd name="T40" fmla="*/ 5 w 41"/>
                <a:gd name="T41" fmla="*/ 3 h 37"/>
                <a:gd name="T42" fmla="*/ 5 w 41"/>
                <a:gd name="T43" fmla="*/ 4 h 37"/>
                <a:gd name="T44" fmla="*/ 4 w 41"/>
                <a:gd name="T45" fmla="*/ 4 h 37"/>
                <a:gd name="T46" fmla="*/ 3 w 41"/>
                <a:gd name="T47" fmla="*/ 5 h 37"/>
                <a:gd name="T48" fmla="*/ 3 w 41"/>
                <a:gd name="T49" fmla="*/ 5 h 37"/>
                <a:gd name="T50" fmla="*/ 2 w 41"/>
                <a:gd name="T51" fmla="*/ 5 h 37"/>
                <a:gd name="T52" fmla="*/ 2 w 41"/>
                <a:gd name="T53" fmla="*/ 5 h 37"/>
                <a:gd name="T54" fmla="*/ 1 w 41"/>
                <a:gd name="T55" fmla="*/ 4 h 37"/>
                <a:gd name="T56" fmla="*/ 1 w 41"/>
                <a:gd name="T57" fmla="*/ 3 h 37"/>
                <a:gd name="T58" fmla="*/ 1 w 41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7"/>
                <a:gd name="T92" fmla="*/ 41 w 41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7">
                  <a:moveTo>
                    <a:pt x="4" y="24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9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2" y="35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88" name="Freeform 65"/>
            <p:cNvSpPr>
              <a:spLocks/>
            </p:cNvSpPr>
            <p:nvPr/>
          </p:nvSpPr>
          <p:spPr bwMode="auto">
            <a:xfrm>
              <a:off x="1715" y="2199"/>
              <a:ext cx="20" cy="19"/>
            </a:xfrm>
            <a:custGeom>
              <a:avLst/>
              <a:gdLst>
                <a:gd name="T0" fmla="*/ 0 w 41"/>
                <a:gd name="T1" fmla="*/ 4 h 38"/>
                <a:gd name="T2" fmla="*/ 0 w 41"/>
                <a:gd name="T3" fmla="*/ 4 h 38"/>
                <a:gd name="T4" fmla="*/ 0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0 w 41"/>
                <a:gd name="T17" fmla="*/ 1 h 38"/>
                <a:gd name="T18" fmla="*/ 1 w 41"/>
                <a:gd name="T19" fmla="*/ 0 h 38"/>
                <a:gd name="T20" fmla="*/ 2 w 41"/>
                <a:gd name="T21" fmla="*/ 0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0 h 38"/>
                <a:gd name="T28" fmla="*/ 3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4 w 41"/>
                <a:gd name="T35" fmla="*/ 2 h 38"/>
                <a:gd name="T36" fmla="*/ 5 w 41"/>
                <a:gd name="T37" fmla="*/ 2 h 38"/>
                <a:gd name="T38" fmla="*/ 4 w 41"/>
                <a:gd name="T39" fmla="*/ 3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4 h 38"/>
                <a:gd name="T46" fmla="*/ 2 w 41"/>
                <a:gd name="T47" fmla="*/ 5 h 38"/>
                <a:gd name="T48" fmla="*/ 2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4 h 38"/>
                <a:gd name="T58" fmla="*/ 0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2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6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89" name="Freeform 66"/>
            <p:cNvSpPr>
              <a:spLocks/>
            </p:cNvSpPr>
            <p:nvPr/>
          </p:nvSpPr>
          <p:spPr bwMode="auto">
            <a:xfrm>
              <a:off x="1755" y="2188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3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2 w 41"/>
                <a:gd name="T17" fmla="*/ 1 h 38"/>
                <a:gd name="T18" fmla="*/ 2 w 41"/>
                <a:gd name="T19" fmla="*/ 1 h 38"/>
                <a:gd name="T20" fmla="*/ 3 w 41"/>
                <a:gd name="T21" fmla="*/ 1 h 38"/>
                <a:gd name="T22" fmla="*/ 3 w 41"/>
                <a:gd name="T23" fmla="*/ 0 h 38"/>
                <a:gd name="T24" fmla="*/ 3 w 41"/>
                <a:gd name="T25" fmla="*/ 0 h 38"/>
                <a:gd name="T26" fmla="*/ 4 w 41"/>
                <a:gd name="T27" fmla="*/ 1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5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3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lnTo>
                    <a:pt x="4" y="3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29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6" y="30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90" name="Freeform 67"/>
            <p:cNvSpPr>
              <a:spLocks/>
            </p:cNvSpPr>
            <p:nvPr/>
          </p:nvSpPr>
          <p:spPr bwMode="auto">
            <a:xfrm>
              <a:off x="1762" y="2118"/>
              <a:ext cx="21" cy="19"/>
            </a:xfrm>
            <a:custGeom>
              <a:avLst/>
              <a:gdLst>
                <a:gd name="T0" fmla="*/ 1 w 42"/>
                <a:gd name="T1" fmla="*/ 3 h 38"/>
                <a:gd name="T2" fmla="*/ 1 w 42"/>
                <a:gd name="T3" fmla="*/ 3 h 38"/>
                <a:gd name="T4" fmla="*/ 1 w 42"/>
                <a:gd name="T5" fmla="*/ 3 h 38"/>
                <a:gd name="T6" fmla="*/ 0 w 42"/>
                <a:gd name="T7" fmla="*/ 2 h 38"/>
                <a:gd name="T8" fmla="*/ 0 w 42"/>
                <a:gd name="T9" fmla="*/ 2 h 38"/>
                <a:gd name="T10" fmla="*/ 0 w 42"/>
                <a:gd name="T11" fmla="*/ 1 h 38"/>
                <a:gd name="T12" fmla="*/ 1 w 42"/>
                <a:gd name="T13" fmla="*/ 1 h 38"/>
                <a:gd name="T14" fmla="*/ 1 w 42"/>
                <a:gd name="T15" fmla="*/ 1 h 38"/>
                <a:gd name="T16" fmla="*/ 2 w 42"/>
                <a:gd name="T17" fmla="*/ 1 h 38"/>
                <a:gd name="T18" fmla="*/ 2 w 42"/>
                <a:gd name="T19" fmla="*/ 1 h 38"/>
                <a:gd name="T20" fmla="*/ 3 w 42"/>
                <a:gd name="T21" fmla="*/ 1 h 38"/>
                <a:gd name="T22" fmla="*/ 3 w 42"/>
                <a:gd name="T23" fmla="*/ 0 h 38"/>
                <a:gd name="T24" fmla="*/ 4 w 42"/>
                <a:gd name="T25" fmla="*/ 0 h 38"/>
                <a:gd name="T26" fmla="*/ 4 w 42"/>
                <a:gd name="T27" fmla="*/ 0 h 38"/>
                <a:gd name="T28" fmla="*/ 5 w 42"/>
                <a:gd name="T29" fmla="*/ 1 h 38"/>
                <a:gd name="T30" fmla="*/ 5 w 42"/>
                <a:gd name="T31" fmla="*/ 1 h 38"/>
                <a:gd name="T32" fmla="*/ 5 w 42"/>
                <a:gd name="T33" fmla="*/ 1 h 38"/>
                <a:gd name="T34" fmla="*/ 6 w 42"/>
                <a:gd name="T35" fmla="*/ 2 h 38"/>
                <a:gd name="T36" fmla="*/ 6 w 42"/>
                <a:gd name="T37" fmla="*/ 2 h 38"/>
                <a:gd name="T38" fmla="*/ 5 w 42"/>
                <a:gd name="T39" fmla="*/ 2 h 38"/>
                <a:gd name="T40" fmla="*/ 5 w 42"/>
                <a:gd name="T41" fmla="*/ 3 h 38"/>
                <a:gd name="T42" fmla="*/ 5 w 42"/>
                <a:gd name="T43" fmla="*/ 4 h 38"/>
                <a:gd name="T44" fmla="*/ 4 w 42"/>
                <a:gd name="T45" fmla="*/ 4 h 38"/>
                <a:gd name="T46" fmla="*/ 3 w 42"/>
                <a:gd name="T47" fmla="*/ 5 h 38"/>
                <a:gd name="T48" fmla="*/ 3 w 42"/>
                <a:gd name="T49" fmla="*/ 5 h 38"/>
                <a:gd name="T50" fmla="*/ 2 w 42"/>
                <a:gd name="T51" fmla="*/ 5 h 38"/>
                <a:gd name="T52" fmla="*/ 2 w 42"/>
                <a:gd name="T53" fmla="*/ 5 h 38"/>
                <a:gd name="T54" fmla="*/ 1 w 42"/>
                <a:gd name="T55" fmla="*/ 4 h 38"/>
                <a:gd name="T56" fmla="*/ 1 w 42"/>
                <a:gd name="T57" fmla="*/ 3 h 38"/>
                <a:gd name="T58" fmla="*/ 1 w 42"/>
                <a:gd name="T59" fmla="*/ 3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4" y="24"/>
                  </a:moveTo>
                  <a:lnTo>
                    <a:pt x="4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2" y="10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9" y="19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3" y="36"/>
                  </a:lnTo>
                  <a:lnTo>
                    <a:pt x="10" y="33"/>
                  </a:lnTo>
                  <a:lnTo>
                    <a:pt x="7" y="29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91" name="Freeform 68"/>
            <p:cNvSpPr>
              <a:spLocks/>
            </p:cNvSpPr>
            <p:nvPr/>
          </p:nvSpPr>
          <p:spPr bwMode="auto">
            <a:xfrm>
              <a:off x="1920" y="2162"/>
              <a:ext cx="20" cy="19"/>
            </a:xfrm>
            <a:custGeom>
              <a:avLst/>
              <a:gdLst>
                <a:gd name="T0" fmla="*/ 0 w 42"/>
                <a:gd name="T1" fmla="*/ 4 h 38"/>
                <a:gd name="T2" fmla="*/ 0 w 42"/>
                <a:gd name="T3" fmla="*/ 3 h 38"/>
                <a:gd name="T4" fmla="*/ 0 w 42"/>
                <a:gd name="T5" fmla="*/ 3 h 38"/>
                <a:gd name="T6" fmla="*/ 0 w 42"/>
                <a:gd name="T7" fmla="*/ 3 h 38"/>
                <a:gd name="T8" fmla="*/ 0 w 42"/>
                <a:gd name="T9" fmla="*/ 2 h 38"/>
                <a:gd name="T10" fmla="*/ 0 w 42"/>
                <a:gd name="T11" fmla="*/ 2 h 38"/>
                <a:gd name="T12" fmla="*/ 0 w 42"/>
                <a:gd name="T13" fmla="*/ 1 h 38"/>
                <a:gd name="T14" fmla="*/ 0 w 42"/>
                <a:gd name="T15" fmla="*/ 1 h 38"/>
                <a:gd name="T16" fmla="*/ 1 w 42"/>
                <a:gd name="T17" fmla="*/ 1 h 38"/>
                <a:gd name="T18" fmla="*/ 1 w 42"/>
                <a:gd name="T19" fmla="*/ 1 h 38"/>
                <a:gd name="T20" fmla="*/ 2 w 42"/>
                <a:gd name="T21" fmla="*/ 1 h 38"/>
                <a:gd name="T22" fmla="*/ 2 w 42"/>
                <a:gd name="T23" fmla="*/ 0 h 38"/>
                <a:gd name="T24" fmla="*/ 3 w 42"/>
                <a:gd name="T25" fmla="*/ 0 h 38"/>
                <a:gd name="T26" fmla="*/ 3 w 42"/>
                <a:gd name="T27" fmla="*/ 1 h 38"/>
                <a:gd name="T28" fmla="*/ 3 w 42"/>
                <a:gd name="T29" fmla="*/ 1 h 38"/>
                <a:gd name="T30" fmla="*/ 4 w 42"/>
                <a:gd name="T31" fmla="*/ 1 h 38"/>
                <a:gd name="T32" fmla="*/ 4 w 42"/>
                <a:gd name="T33" fmla="*/ 1 h 38"/>
                <a:gd name="T34" fmla="*/ 4 w 42"/>
                <a:gd name="T35" fmla="*/ 2 h 38"/>
                <a:gd name="T36" fmla="*/ 5 w 42"/>
                <a:gd name="T37" fmla="*/ 2 h 38"/>
                <a:gd name="T38" fmla="*/ 4 w 42"/>
                <a:gd name="T39" fmla="*/ 3 h 38"/>
                <a:gd name="T40" fmla="*/ 4 w 42"/>
                <a:gd name="T41" fmla="*/ 3 h 38"/>
                <a:gd name="T42" fmla="*/ 4 w 42"/>
                <a:gd name="T43" fmla="*/ 4 h 38"/>
                <a:gd name="T44" fmla="*/ 3 w 42"/>
                <a:gd name="T45" fmla="*/ 5 h 38"/>
                <a:gd name="T46" fmla="*/ 2 w 42"/>
                <a:gd name="T47" fmla="*/ 5 h 38"/>
                <a:gd name="T48" fmla="*/ 2 w 42"/>
                <a:gd name="T49" fmla="*/ 5 h 38"/>
                <a:gd name="T50" fmla="*/ 1 w 42"/>
                <a:gd name="T51" fmla="*/ 5 h 38"/>
                <a:gd name="T52" fmla="*/ 1 w 42"/>
                <a:gd name="T53" fmla="*/ 5 h 38"/>
                <a:gd name="T54" fmla="*/ 0 w 42"/>
                <a:gd name="T55" fmla="*/ 4 h 38"/>
                <a:gd name="T56" fmla="*/ 0 w 42"/>
                <a:gd name="T57" fmla="*/ 4 h 38"/>
                <a:gd name="T58" fmla="*/ 0 w 42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4" y="26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0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7" y="21"/>
                  </a:lnTo>
                  <a:lnTo>
                    <a:pt x="33" y="27"/>
                  </a:lnTo>
                  <a:lnTo>
                    <a:pt x="28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3" y="36"/>
                  </a:lnTo>
                  <a:lnTo>
                    <a:pt x="10" y="35"/>
                  </a:lnTo>
                  <a:lnTo>
                    <a:pt x="7" y="3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92" name="Freeform 69"/>
            <p:cNvSpPr>
              <a:spLocks/>
            </p:cNvSpPr>
            <p:nvPr/>
          </p:nvSpPr>
          <p:spPr bwMode="auto">
            <a:xfrm>
              <a:off x="2021" y="2114"/>
              <a:ext cx="20" cy="20"/>
            </a:xfrm>
            <a:custGeom>
              <a:avLst/>
              <a:gdLst>
                <a:gd name="T0" fmla="*/ 0 w 42"/>
                <a:gd name="T1" fmla="*/ 4 h 38"/>
                <a:gd name="T2" fmla="*/ 0 w 42"/>
                <a:gd name="T3" fmla="*/ 4 h 38"/>
                <a:gd name="T4" fmla="*/ 0 w 42"/>
                <a:gd name="T5" fmla="*/ 3 h 38"/>
                <a:gd name="T6" fmla="*/ 0 w 42"/>
                <a:gd name="T7" fmla="*/ 3 h 38"/>
                <a:gd name="T8" fmla="*/ 0 w 42"/>
                <a:gd name="T9" fmla="*/ 2 h 38"/>
                <a:gd name="T10" fmla="*/ 0 w 42"/>
                <a:gd name="T11" fmla="*/ 2 h 38"/>
                <a:gd name="T12" fmla="*/ 0 w 42"/>
                <a:gd name="T13" fmla="*/ 1 h 38"/>
                <a:gd name="T14" fmla="*/ 0 w 42"/>
                <a:gd name="T15" fmla="*/ 1 h 38"/>
                <a:gd name="T16" fmla="*/ 1 w 42"/>
                <a:gd name="T17" fmla="*/ 1 h 38"/>
                <a:gd name="T18" fmla="*/ 1 w 42"/>
                <a:gd name="T19" fmla="*/ 0 h 38"/>
                <a:gd name="T20" fmla="*/ 2 w 42"/>
                <a:gd name="T21" fmla="*/ 0 h 38"/>
                <a:gd name="T22" fmla="*/ 2 w 42"/>
                <a:gd name="T23" fmla="*/ 0 h 38"/>
                <a:gd name="T24" fmla="*/ 3 w 42"/>
                <a:gd name="T25" fmla="*/ 0 h 38"/>
                <a:gd name="T26" fmla="*/ 3 w 42"/>
                <a:gd name="T27" fmla="*/ 0 h 38"/>
                <a:gd name="T28" fmla="*/ 3 w 42"/>
                <a:gd name="T29" fmla="*/ 1 h 38"/>
                <a:gd name="T30" fmla="*/ 4 w 42"/>
                <a:gd name="T31" fmla="*/ 1 h 38"/>
                <a:gd name="T32" fmla="*/ 4 w 42"/>
                <a:gd name="T33" fmla="*/ 1 h 38"/>
                <a:gd name="T34" fmla="*/ 5 w 42"/>
                <a:gd name="T35" fmla="*/ 2 h 38"/>
                <a:gd name="T36" fmla="*/ 5 w 42"/>
                <a:gd name="T37" fmla="*/ 2 h 38"/>
                <a:gd name="T38" fmla="*/ 4 w 42"/>
                <a:gd name="T39" fmla="*/ 3 h 38"/>
                <a:gd name="T40" fmla="*/ 4 w 42"/>
                <a:gd name="T41" fmla="*/ 3 h 38"/>
                <a:gd name="T42" fmla="*/ 4 w 42"/>
                <a:gd name="T43" fmla="*/ 4 h 38"/>
                <a:gd name="T44" fmla="*/ 3 w 42"/>
                <a:gd name="T45" fmla="*/ 5 h 38"/>
                <a:gd name="T46" fmla="*/ 2 w 42"/>
                <a:gd name="T47" fmla="*/ 5 h 38"/>
                <a:gd name="T48" fmla="*/ 2 w 42"/>
                <a:gd name="T49" fmla="*/ 6 h 38"/>
                <a:gd name="T50" fmla="*/ 1 w 42"/>
                <a:gd name="T51" fmla="*/ 5 h 38"/>
                <a:gd name="T52" fmla="*/ 1 w 42"/>
                <a:gd name="T53" fmla="*/ 5 h 38"/>
                <a:gd name="T54" fmla="*/ 0 w 42"/>
                <a:gd name="T55" fmla="*/ 4 h 38"/>
                <a:gd name="T56" fmla="*/ 0 w 42"/>
                <a:gd name="T57" fmla="*/ 4 h 38"/>
                <a:gd name="T58" fmla="*/ 0 w 42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3" y="26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9" y="8"/>
                  </a:lnTo>
                  <a:lnTo>
                    <a:pt x="42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9" y="21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93" name="Freeform 70"/>
            <p:cNvSpPr>
              <a:spLocks/>
            </p:cNvSpPr>
            <p:nvPr/>
          </p:nvSpPr>
          <p:spPr bwMode="auto">
            <a:xfrm>
              <a:off x="1167" y="1658"/>
              <a:ext cx="259" cy="430"/>
            </a:xfrm>
            <a:custGeom>
              <a:avLst/>
              <a:gdLst>
                <a:gd name="T0" fmla="*/ 60 w 519"/>
                <a:gd name="T1" fmla="*/ 31 h 861"/>
                <a:gd name="T2" fmla="*/ 60 w 519"/>
                <a:gd name="T3" fmla="*/ 31 h 861"/>
                <a:gd name="T4" fmla="*/ 60 w 519"/>
                <a:gd name="T5" fmla="*/ 32 h 861"/>
                <a:gd name="T6" fmla="*/ 58 w 519"/>
                <a:gd name="T7" fmla="*/ 33 h 861"/>
                <a:gd name="T8" fmla="*/ 55 w 519"/>
                <a:gd name="T9" fmla="*/ 35 h 861"/>
                <a:gd name="T10" fmla="*/ 51 w 519"/>
                <a:gd name="T11" fmla="*/ 36 h 861"/>
                <a:gd name="T12" fmla="*/ 44 w 519"/>
                <a:gd name="T13" fmla="*/ 37 h 861"/>
                <a:gd name="T14" fmla="*/ 35 w 519"/>
                <a:gd name="T15" fmla="*/ 38 h 861"/>
                <a:gd name="T16" fmla="*/ 23 w 519"/>
                <a:gd name="T17" fmla="*/ 38 h 861"/>
                <a:gd name="T18" fmla="*/ 22 w 519"/>
                <a:gd name="T19" fmla="*/ 37 h 861"/>
                <a:gd name="T20" fmla="*/ 20 w 519"/>
                <a:gd name="T21" fmla="*/ 37 h 861"/>
                <a:gd name="T22" fmla="*/ 17 w 519"/>
                <a:gd name="T23" fmla="*/ 38 h 861"/>
                <a:gd name="T24" fmla="*/ 14 w 519"/>
                <a:gd name="T25" fmla="*/ 39 h 861"/>
                <a:gd name="T26" fmla="*/ 11 w 519"/>
                <a:gd name="T27" fmla="*/ 43 h 861"/>
                <a:gd name="T28" fmla="*/ 7 w 519"/>
                <a:gd name="T29" fmla="*/ 48 h 861"/>
                <a:gd name="T30" fmla="*/ 5 w 519"/>
                <a:gd name="T31" fmla="*/ 57 h 861"/>
                <a:gd name="T32" fmla="*/ 3 w 519"/>
                <a:gd name="T33" fmla="*/ 69 h 861"/>
                <a:gd name="T34" fmla="*/ 5 w 519"/>
                <a:gd name="T35" fmla="*/ 106 h 861"/>
                <a:gd name="T36" fmla="*/ 7 w 519"/>
                <a:gd name="T37" fmla="*/ 69 h 861"/>
                <a:gd name="T38" fmla="*/ 7 w 519"/>
                <a:gd name="T39" fmla="*/ 66 h 861"/>
                <a:gd name="T40" fmla="*/ 8 w 519"/>
                <a:gd name="T41" fmla="*/ 62 h 861"/>
                <a:gd name="T42" fmla="*/ 9 w 519"/>
                <a:gd name="T43" fmla="*/ 57 h 861"/>
                <a:gd name="T44" fmla="*/ 11 w 519"/>
                <a:gd name="T45" fmla="*/ 52 h 861"/>
                <a:gd name="T46" fmla="*/ 13 w 519"/>
                <a:gd name="T47" fmla="*/ 47 h 861"/>
                <a:gd name="T48" fmla="*/ 16 w 519"/>
                <a:gd name="T49" fmla="*/ 43 h 861"/>
                <a:gd name="T50" fmla="*/ 21 w 519"/>
                <a:gd name="T51" fmla="*/ 41 h 861"/>
                <a:gd name="T52" fmla="*/ 23 w 519"/>
                <a:gd name="T53" fmla="*/ 41 h 861"/>
                <a:gd name="T54" fmla="*/ 27 w 519"/>
                <a:gd name="T55" fmla="*/ 41 h 861"/>
                <a:gd name="T56" fmla="*/ 32 w 519"/>
                <a:gd name="T57" fmla="*/ 42 h 861"/>
                <a:gd name="T58" fmla="*/ 39 w 519"/>
                <a:gd name="T59" fmla="*/ 42 h 861"/>
                <a:gd name="T60" fmla="*/ 46 w 519"/>
                <a:gd name="T61" fmla="*/ 42 h 861"/>
                <a:gd name="T62" fmla="*/ 53 w 519"/>
                <a:gd name="T63" fmla="*/ 40 h 861"/>
                <a:gd name="T64" fmla="*/ 59 w 519"/>
                <a:gd name="T65" fmla="*/ 38 h 861"/>
                <a:gd name="T66" fmla="*/ 63 w 519"/>
                <a:gd name="T67" fmla="*/ 34 h 861"/>
                <a:gd name="T68" fmla="*/ 62 w 519"/>
                <a:gd name="T69" fmla="*/ 2 h 861"/>
                <a:gd name="T70" fmla="*/ 56 w 519"/>
                <a:gd name="T71" fmla="*/ 0 h 8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9"/>
                <a:gd name="T109" fmla="*/ 0 h 861"/>
                <a:gd name="T110" fmla="*/ 519 w 519"/>
                <a:gd name="T111" fmla="*/ 861 h 8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9" h="861">
                  <a:moveTo>
                    <a:pt x="450" y="0"/>
                  </a:moveTo>
                  <a:lnTo>
                    <a:pt x="487" y="251"/>
                  </a:lnTo>
                  <a:lnTo>
                    <a:pt x="485" y="252"/>
                  </a:lnTo>
                  <a:lnTo>
                    <a:pt x="483" y="255"/>
                  </a:lnTo>
                  <a:lnTo>
                    <a:pt x="480" y="260"/>
                  </a:lnTo>
                  <a:lnTo>
                    <a:pt x="476" y="265"/>
                  </a:lnTo>
                  <a:lnTo>
                    <a:pt x="468" y="269"/>
                  </a:lnTo>
                  <a:lnTo>
                    <a:pt x="457" y="275"/>
                  </a:lnTo>
                  <a:lnTo>
                    <a:pt x="445" y="283"/>
                  </a:lnTo>
                  <a:lnTo>
                    <a:pt x="430" y="287"/>
                  </a:lnTo>
                  <a:lnTo>
                    <a:pt x="409" y="294"/>
                  </a:lnTo>
                  <a:lnTo>
                    <a:pt x="384" y="297"/>
                  </a:lnTo>
                  <a:lnTo>
                    <a:pt x="357" y="301"/>
                  </a:lnTo>
                  <a:lnTo>
                    <a:pt x="321" y="304"/>
                  </a:lnTo>
                  <a:lnTo>
                    <a:pt x="283" y="306"/>
                  </a:lnTo>
                  <a:lnTo>
                    <a:pt x="237" y="306"/>
                  </a:lnTo>
                  <a:lnTo>
                    <a:pt x="188" y="304"/>
                  </a:lnTo>
                  <a:lnTo>
                    <a:pt x="185" y="304"/>
                  </a:lnTo>
                  <a:lnTo>
                    <a:pt x="182" y="303"/>
                  </a:lnTo>
                  <a:lnTo>
                    <a:pt x="175" y="301"/>
                  </a:lnTo>
                  <a:lnTo>
                    <a:pt x="165" y="301"/>
                  </a:lnTo>
                  <a:lnTo>
                    <a:pt x="155" y="301"/>
                  </a:lnTo>
                  <a:lnTo>
                    <a:pt x="142" y="304"/>
                  </a:lnTo>
                  <a:lnTo>
                    <a:pt x="130" y="309"/>
                  </a:lnTo>
                  <a:lnTo>
                    <a:pt x="118" y="318"/>
                  </a:lnTo>
                  <a:lnTo>
                    <a:pt x="103" y="327"/>
                  </a:lnTo>
                  <a:lnTo>
                    <a:pt x="89" y="344"/>
                  </a:lnTo>
                  <a:lnTo>
                    <a:pt x="75" y="364"/>
                  </a:lnTo>
                  <a:lnTo>
                    <a:pt x="63" y="390"/>
                  </a:lnTo>
                  <a:lnTo>
                    <a:pt x="51" y="421"/>
                  </a:lnTo>
                  <a:lnTo>
                    <a:pt x="40" y="457"/>
                  </a:lnTo>
                  <a:lnTo>
                    <a:pt x="31" y="502"/>
                  </a:lnTo>
                  <a:lnTo>
                    <a:pt x="25" y="555"/>
                  </a:lnTo>
                  <a:lnTo>
                    <a:pt x="0" y="861"/>
                  </a:lnTo>
                  <a:lnTo>
                    <a:pt x="42" y="855"/>
                  </a:lnTo>
                  <a:lnTo>
                    <a:pt x="60" y="557"/>
                  </a:lnTo>
                  <a:lnTo>
                    <a:pt x="60" y="554"/>
                  </a:lnTo>
                  <a:lnTo>
                    <a:pt x="60" y="546"/>
                  </a:lnTo>
                  <a:lnTo>
                    <a:pt x="61" y="534"/>
                  </a:lnTo>
                  <a:lnTo>
                    <a:pt x="64" y="520"/>
                  </a:lnTo>
                  <a:lnTo>
                    <a:pt x="66" y="502"/>
                  </a:lnTo>
                  <a:lnTo>
                    <a:pt x="71" y="482"/>
                  </a:lnTo>
                  <a:lnTo>
                    <a:pt x="75" y="460"/>
                  </a:lnTo>
                  <a:lnTo>
                    <a:pt x="83" y="439"/>
                  </a:lnTo>
                  <a:lnTo>
                    <a:pt x="90" y="417"/>
                  </a:lnTo>
                  <a:lnTo>
                    <a:pt x="98" y="396"/>
                  </a:lnTo>
                  <a:lnTo>
                    <a:pt x="109" y="376"/>
                  </a:lnTo>
                  <a:lnTo>
                    <a:pt x="121" y="361"/>
                  </a:lnTo>
                  <a:lnTo>
                    <a:pt x="135" y="347"/>
                  </a:lnTo>
                  <a:lnTo>
                    <a:pt x="150" y="338"/>
                  </a:lnTo>
                  <a:lnTo>
                    <a:pt x="168" y="332"/>
                  </a:lnTo>
                  <a:lnTo>
                    <a:pt x="188" y="333"/>
                  </a:lnTo>
                  <a:lnTo>
                    <a:pt x="190" y="333"/>
                  </a:lnTo>
                  <a:lnTo>
                    <a:pt x="201" y="333"/>
                  </a:lnTo>
                  <a:lnTo>
                    <a:pt x="216" y="335"/>
                  </a:lnTo>
                  <a:lnTo>
                    <a:pt x="236" y="338"/>
                  </a:lnTo>
                  <a:lnTo>
                    <a:pt x="259" y="338"/>
                  </a:lnTo>
                  <a:lnTo>
                    <a:pt x="285" y="339"/>
                  </a:lnTo>
                  <a:lnTo>
                    <a:pt x="312" y="339"/>
                  </a:lnTo>
                  <a:lnTo>
                    <a:pt x="343" y="339"/>
                  </a:lnTo>
                  <a:lnTo>
                    <a:pt x="372" y="336"/>
                  </a:lnTo>
                  <a:lnTo>
                    <a:pt x="401" y="333"/>
                  </a:lnTo>
                  <a:lnTo>
                    <a:pt x="430" y="326"/>
                  </a:lnTo>
                  <a:lnTo>
                    <a:pt x="456" y="318"/>
                  </a:lnTo>
                  <a:lnTo>
                    <a:pt x="477" y="307"/>
                  </a:lnTo>
                  <a:lnTo>
                    <a:pt x="496" y="294"/>
                  </a:lnTo>
                  <a:lnTo>
                    <a:pt x="509" y="277"/>
                  </a:lnTo>
                  <a:lnTo>
                    <a:pt x="519" y="257"/>
                  </a:lnTo>
                  <a:lnTo>
                    <a:pt x="496" y="1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94" name="Freeform 71"/>
            <p:cNvSpPr>
              <a:spLocks/>
            </p:cNvSpPr>
            <p:nvPr/>
          </p:nvSpPr>
          <p:spPr bwMode="auto">
            <a:xfrm>
              <a:off x="1163" y="1815"/>
              <a:ext cx="706" cy="276"/>
            </a:xfrm>
            <a:custGeom>
              <a:avLst/>
              <a:gdLst>
                <a:gd name="T0" fmla="*/ 32 w 1413"/>
                <a:gd name="T1" fmla="*/ 62 h 553"/>
                <a:gd name="T2" fmla="*/ 32 w 1413"/>
                <a:gd name="T3" fmla="*/ 56 h 553"/>
                <a:gd name="T4" fmla="*/ 33 w 1413"/>
                <a:gd name="T5" fmla="*/ 45 h 553"/>
                <a:gd name="T6" fmla="*/ 37 w 1413"/>
                <a:gd name="T7" fmla="*/ 33 h 553"/>
                <a:gd name="T8" fmla="*/ 46 w 1413"/>
                <a:gd name="T9" fmla="*/ 22 h 553"/>
                <a:gd name="T10" fmla="*/ 62 w 1413"/>
                <a:gd name="T11" fmla="*/ 16 h 553"/>
                <a:gd name="T12" fmla="*/ 64 w 1413"/>
                <a:gd name="T13" fmla="*/ 15 h 553"/>
                <a:gd name="T14" fmla="*/ 71 w 1413"/>
                <a:gd name="T15" fmla="*/ 13 h 553"/>
                <a:gd name="T16" fmla="*/ 79 w 1413"/>
                <a:gd name="T17" fmla="*/ 11 h 553"/>
                <a:gd name="T18" fmla="*/ 87 w 1413"/>
                <a:gd name="T19" fmla="*/ 8 h 553"/>
                <a:gd name="T20" fmla="*/ 94 w 1413"/>
                <a:gd name="T21" fmla="*/ 6 h 553"/>
                <a:gd name="T22" fmla="*/ 96 w 1413"/>
                <a:gd name="T23" fmla="*/ 7 h 553"/>
                <a:gd name="T24" fmla="*/ 99 w 1413"/>
                <a:gd name="T25" fmla="*/ 19 h 553"/>
                <a:gd name="T26" fmla="*/ 105 w 1413"/>
                <a:gd name="T27" fmla="*/ 34 h 553"/>
                <a:gd name="T28" fmla="*/ 114 w 1413"/>
                <a:gd name="T29" fmla="*/ 48 h 553"/>
                <a:gd name="T30" fmla="*/ 127 w 1413"/>
                <a:gd name="T31" fmla="*/ 56 h 553"/>
                <a:gd name="T32" fmla="*/ 139 w 1413"/>
                <a:gd name="T33" fmla="*/ 55 h 553"/>
                <a:gd name="T34" fmla="*/ 143 w 1413"/>
                <a:gd name="T35" fmla="*/ 53 h 553"/>
                <a:gd name="T36" fmla="*/ 151 w 1413"/>
                <a:gd name="T37" fmla="*/ 48 h 553"/>
                <a:gd name="T38" fmla="*/ 161 w 1413"/>
                <a:gd name="T39" fmla="*/ 42 h 553"/>
                <a:gd name="T40" fmla="*/ 169 w 1413"/>
                <a:gd name="T41" fmla="*/ 36 h 553"/>
                <a:gd name="T42" fmla="*/ 176 w 1413"/>
                <a:gd name="T43" fmla="*/ 31 h 553"/>
                <a:gd name="T44" fmla="*/ 175 w 1413"/>
                <a:gd name="T45" fmla="*/ 27 h 553"/>
                <a:gd name="T46" fmla="*/ 169 w 1413"/>
                <a:gd name="T47" fmla="*/ 31 h 553"/>
                <a:gd name="T48" fmla="*/ 160 w 1413"/>
                <a:gd name="T49" fmla="*/ 38 h 553"/>
                <a:gd name="T50" fmla="*/ 149 w 1413"/>
                <a:gd name="T51" fmla="*/ 44 h 553"/>
                <a:gd name="T52" fmla="*/ 139 w 1413"/>
                <a:gd name="T53" fmla="*/ 50 h 553"/>
                <a:gd name="T54" fmla="*/ 134 w 1413"/>
                <a:gd name="T55" fmla="*/ 51 h 553"/>
                <a:gd name="T56" fmla="*/ 130 w 1413"/>
                <a:gd name="T57" fmla="*/ 52 h 553"/>
                <a:gd name="T58" fmla="*/ 124 w 1413"/>
                <a:gd name="T59" fmla="*/ 50 h 553"/>
                <a:gd name="T60" fmla="*/ 116 w 1413"/>
                <a:gd name="T61" fmla="*/ 43 h 553"/>
                <a:gd name="T62" fmla="*/ 107 w 1413"/>
                <a:gd name="T63" fmla="*/ 27 h 553"/>
                <a:gd name="T64" fmla="*/ 99 w 1413"/>
                <a:gd name="T65" fmla="*/ 0 h 553"/>
                <a:gd name="T66" fmla="*/ 97 w 1413"/>
                <a:gd name="T67" fmla="*/ 0 h 553"/>
                <a:gd name="T68" fmla="*/ 90 w 1413"/>
                <a:gd name="T69" fmla="*/ 3 h 553"/>
                <a:gd name="T70" fmla="*/ 81 w 1413"/>
                <a:gd name="T71" fmla="*/ 6 h 553"/>
                <a:gd name="T72" fmla="*/ 71 w 1413"/>
                <a:gd name="T73" fmla="*/ 9 h 553"/>
                <a:gd name="T74" fmla="*/ 61 w 1413"/>
                <a:gd name="T75" fmla="*/ 12 h 553"/>
                <a:gd name="T76" fmla="*/ 53 w 1413"/>
                <a:gd name="T77" fmla="*/ 14 h 553"/>
                <a:gd name="T78" fmla="*/ 44 w 1413"/>
                <a:gd name="T79" fmla="*/ 18 h 553"/>
                <a:gd name="T80" fmla="*/ 37 w 1413"/>
                <a:gd name="T81" fmla="*/ 25 h 553"/>
                <a:gd name="T82" fmla="*/ 31 w 1413"/>
                <a:gd name="T83" fmla="*/ 34 h 553"/>
                <a:gd name="T84" fmla="*/ 28 w 1413"/>
                <a:gd name="T85" fmla="*/ 48 h 553"/>
                <a:gd name="T86" fmla="*/ 0 w 1413"/>
                <a:gd name="T87" fmla="*/ 64 h 5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3"/>
                <a:gd name="T133" fmla="*/ 0 h 553"/>
                <a:gd name="T134" fmla="*/ 1413 w 1413"/>
                <a:gd name="T135" fmla="*/ 553 h 5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3" h="553">
                  <a:moveTo>
                    <a:pt x="0" y="553"/>
                  </a:moveTo>
                  <a:lnTo>
                    <a:pt x="261" y="507"/>
                  </a:lnTo>
                  <a:lnTo>
                    <a:pt x="261" y="502"/>
                  </a:lnTo>
                  <a:lnTo>
                    <a:pt x="260" y="491"/>
                  </a:lnTo>
                  <a:lnTo>
                    <a:pt x="258" y="475"/>
                  </a:lnTo>
                  <a:lnTo>
                    <a:pt x="258" y="453"/>
                  </a:lnTo>
                  <a:lnTo>
                    <a:pt x="258" y="426"/>
                  </a:lnTo>
                  <a:lnTo>
                    <a:pt x="261" y="397"/>
                  </a:lnTo>
                  <a:lnTo>
                    <a:pt x="266" y="366"/>
                  </a:lnTo>
                  <a:lnTo>
                    <a:pt x="273" y="332"/>
                  </a:lnTo>
                  <a:lnTo>
                    <a:pt x="284" y="299"/>
                  </a:lnTo>
                  <a:lnTo>
                    <a:pt x="298" y="265"/>
                  </a:lnTo>
                  <a:lnTo>
                    <a:pt x="318" y="233"/>
                  </a:lnTo>
                  <a:lnTo>
                    <a:pt x="342" y="205"/>
                  </a:lnTo>
                  <a:lnTo>
                    <a:pt x="370" y="178"/>
                  </a:lnTo>
                  <a:lnTo>
                    <a:pt x="405" y="158"/>
                  </a:lnTo>
                  <a:lnTo>
                    <a:pt x="448" y="141"/>
                  </a:lnTo>
                  <a:lnTo>
                    <a:pt x="497" y="130"/>
                  </a:lnTo>
                  <a:lnTo>
                    <a:pt x="500" y="129"/>
                  </a:lnTo>
                  <a:lnTo>
                    <a:pt x="506" y="127"/>
                  </a:lnTo>
                  <a:lnTo>
                    <a:pt x="516" y="124"/>
                  </a:lnTo>
                  <a:lnTo>
                    <a:pt x="532" y="121"/>
                  </a:lnTo>
                  <a:lnTo>
                    <a:pt x="549" y="115"/>
                  </a:lnTo>
                  <a:lnTo>
                    <a:pt x="568" y="111"/>
                  </a:lnTo>
                  <a:lnTo>
                    <a:pt x="590" y="104"/>
                  </a:lnTo>
                  <a:lnTo>
                    <a:pt x="611" y="98"/>
                  </a:lnTo>
                  <a:lnTo>
                    <a:pt x="634" y="91"/>
                  </a:lnTo>
                  <a:lnTo>
                    <a:pt x="657" y="83"/>
                  </a:lnTo>
                  <a:lnTo>
                    <a:pt x="680" y="75"/>
                  </a:lnTo>
                  <a:lnTo>
                    <a:pt x="701" y="69"/>
                  </a:lnTo>
                  <a:lnTo>
                    <a:pt x="721" y="62"/>
                  </a:lnTo>
                  <a:lnTo>
                    <a:pt x="740" y="54"/>
                  </a:lnTo>
                  <a:lnTo>
                    <a:pt x="753" y="48"/>
                  </a:lnTo>
                  <a:lnTo>
                    <a:pt x="766" y="42"/>
                  </a:lnTo>
                  <a:lnTo>
                    <a:pt x="767" y="46"/>
                  </a:lnTo>
                  <a:lnTo>
                    <a:pt x="770" y="62"/>
                  </a:lnTo>
                  <a:lnTo>
                    <a:pt x="775" y="86"/>
                  </a:lnTo>
                  <a:lnTo>
                    <a:pt x="784" y="117"/>
                  </a:lnTo>
                  <a:lnTo>
                    <a:pt x="793" y="152"/>
                  </a:lnTo>
                  <a:lnTo>
                    <a:pt x="807" y="192"/>
                  </a:lnTo>
                  <a:lnTo>
                    <a:pt x="824" y="234"/>
                  </a:lnTo>
                  <a:lnTo>
                    <a:pt x="842" y="277"/>
                  </a:lnTo>
                  <a:lnTo>
                    <a:pt x="864" y="319"/>
                  </a:lnTo>
                  <a:lnTo>
                    <a:pt x="890" y="357"/>
                  </a:lnTo>
                  <a:lnTo>
                    <a:pt x="917" y="390"/>
                  </a:lnTo>
                  <a:lnTo>
                    <a:pt x="949" y="421"/>
                  </a:lnTo>
                  <a:lnTo>
                    <a:pt x="984" y="441"/>
                  </a:lnTo>
                  <a:lnTo>
                    <a:pt x="1023" y="453"/>
                  </a:lnTo>
                  <a:lnTo>
                    <a:pt x="1065" y="455"/>
                  </a:lnTo>
                  <a:lnTo>
                    <a:pt x="1111" y="445"/>
                  </a:lnTo>
                  <a:lnTo>
                    <a:pt x="1114" y="444"/>
                  </a:lnTo>
                  <a:lnTo>
                    <a:pt x="1122" y="439"/>
                  </a:lnTo>
                  <a:lnTo>
                    <a:pt x="1133" y="433"/>
                  </a:lnTo>
                  <a:lnTo>
                    <a:pt x="1150" y="426"/>
                  </a:lnTo>
                  <a:lnTo>
                    <a:pt x="1168" y="413"/>
                  </a:lnTo>
                  <a:lnTo>
                    <a:pt x="1189" y="401"/>
                  </a:lnTo>
                  <a:lnTo>
                    <a:pt x="1212" y="387"/>
                  </a:lnTo>
                  <a:lnTo>
                    <a:pt x="1238" y="375"/>
                  </a:lnTo>
                  <a:lnTo>
                    <a:pt x="1263" y="358"/>
                  </a:lnTo>
                  <a:lnTo>
                    <a:pt x="1289" y="343"/>
                  </a:lnTo>
                  <a:lnTo>
                    <a:pt x="1313" y="326"/>
                  </a:lnTo>
                  <a:lnTo>
                    <a:pt x="1338" y="311"/>
                  </a:lnTo>
                  <a:lnTo>
                    <a:pt x="1359" y="294"/>
                  </a:lnTo>
                  <a:lnTo>
                    <a:pt x="1379" y="279"/>
                  </a:lnTo>
                  <a:lnTo>
                    <a:pt x="1396" y="265"/>
                  </a:lnTo>
                  <a:lnTo>
                    <a:pt x="1409" y="253"/>
                  </a:lnTo>
                  <a:lnTo>
                    <a:pt x="1413" y="212"/>
                  </a:lnTo>
                  <a:lnTo>
                    <a:pt x="1409" y="213"/>
                  </a:lnTo>
                  <a:lnTo>
                    <a:pt x="1402" y="219"/>
                  </a:lnTo>
                  <a:lnTo>
                    <a:pt x="1390" y="228"/>
                  </a:lnTo>
                  <a:lnTo>
                    <a:pt x="1374" y="241"/>
                  </a:lnTo>
                  <a:lnTo>
                    <a:pt x="1353" y="254"/>
                  </a:lnTo>
                  <a:lnTo>
                    <a:pt x="1332" y="270"/>
                  </a:lnTo>
                  <a:lnTo>
                    <a:pt x="1307" y="288"/>
                  </a:lnTo>
                  <a:lnTo>
                    <a:pt x="1281" y="306"/>
                  </a:lnTo>
                  <a:lnTo>
                    <a:pt x="1254" y="323"/>
                  </a:lnTo>
                  <a:lnTo>
                    <a:pt x="1226" y="342"/>
                  </a:lnTo>
                  <a:lnTo>
                    <a:pt x="1197" y="358"/>
                  </a:lnTo>
                  <a:lnTo>
                    <a:pt x="1169" y="375"/>
                  </a:lnTo>
                  <a:lnTo>
                    <a:pt x="1142" y="387"/>
                  </a:lnTo>
                  <a:lnTo>
                    <a:pt x="1117" y="400"/>
                  </a:lnTo>
                  <a:lnTo>
                    <a:pt x="1094" y="409"/>
                  </a:lnTo>
                  <a:lnTo>
                    <a:pt x="1075" y="415"/>
                  </a:lnTo>
                  <a:lnTo>
                    <a:pt x="1072" y="415"/>
                  </a:lnTo>
                  <a:lnTo>
                    <a:pt x="1065" y="416"/>
                  </a:lnTo>
                  <a:lnTo>
                    <a:pt x="1056" y="418"/>
                  </a:lnTo>
                  <a:lnTo>
                    <a:pt x="1044" y="420"/>
                  </a:lnTo>
                  <a:lnTo>
                    <a:pt x="1030" y="416"/>
                  </a:lnTo>
                  <a:lnTo>
                    <a:pt x="1013" y="413"/>
                  </a:lnTo>
                  <a:lnTo>
                    <a:pt x="994" y="404"/>
                  </a:lnTo>
                  <a:lnTo>
                    <a:pt x="975" y="392"/>
                  </a:lnTo>
                  <a:lnTo>
                    <a:pt x="952" y="374"/>
                  </a:lnTo>
                  <a:lnTo>
                    <a:pt x="931" y="348"/>
                  </a:lnTo>
                  <a:lnTo>
                    <a:pt x="906" y="314"/>
                  </a:lnTo>
                  <a:lnTo>
                    <a:pt x="885" y="273"/>
                  </a:lnTo>
                  <a:lnTo>
                    <a:pt x="861" y="221"/>
                  </a:lnTo>
                  <a:lnTo>
                    <a:pt x="839" y="158"/>
                  </a:lnTo>
                  <a:lnTo>
                    <a:pt x="818" y="86"/>
                  </a:lnTo>
                  <a:lnTo>
                    <a:pt x="798" y="0"/>
                  </a:lnTo>
                  <a:lnTo>
                    <a:pt x="795" y="0"/>
                  </a:lnTo>
                  <a:lnTo>
                    <a:pt x="789" y="2"/>
                  </a:lnTo>
                  <a:lnTo>
                    <a:pt x="778" y="7"/>
                  </a:lnTo>
                  <a:lnTo>
                    <a:pt x="764" y="11"/>
                  </a:lnTo>
                  <a:lnTo>
                    <a:pt x="746" y="17"/>
                  </a:lnTo>
                  <a:lnTo>
                    <a:pt x="726" y="25"/>
                  </a:lnTo>
                  <a:lnTo>
                    <a:pt x="703" y="33"/>
                  </a:lnTo>
                  <a:lnTo>
                    <a:pt x="680" y="42"/>
                  </a:lnTo>
                  <a:lnTo>
                    <a:pt x="654" y="51"/>
                  </a:lnTo>
                  <a:lnTo>
                    <a:pt x="628" y="59"/>
                  </a:lnTo>
                  <a:lnTo>
                    <a:pt x="601" y="66"/>
                  </a:lnTo>
                  <a:lnTo>
                    <a:pt x="575" y="75"/>
                  </a:lnTo>
                  <a:lnTo>
                    <a:pt x="547" y="83"/>
                  </a:lnTo>
                  <a:lnTo>
                    <a:pt x="521" y="91"/>
                  </a:lnTo>
                  <a:lnTo>
                    <a:pt x="495" y="97"/>
                  </a:lnTo>
                  <a:lnTo>
                    <a:pt x="472" y="103"/>
                  </a:lnTo>
                  <a:lnTo>
                    <a:pt x="448" y="108"/>
                  </a:lnTo>
                  <a:lnTo>
                    <a:pt x="426" y="114"/>
                  </a:lnTo>
                  <a:lnTo>
                    <a:pt x="402" y="123"/>
                  </a:lnTo>
                  <a:lnTo>
                    <a:pt x="380" y="134"/>
                  </a:lnTo>
                  <a:lnTo>
                    <a:pt x="357" y="147"/>
                  </a:lnTo>
                  <a:lnTo>
                    <a:pt x="336" y="163"/>
                  </a:lnTo>
                  <a:lnTo>
                    <a:pt x="316" y="179"/>
                  </a:lnTo>
                  <a:lnTo>
                    <a:pt x="298" y="201"/>
                  </a:lnTo>
                  <a:lnTo>
                    <a:pt x="279" y="224"/>
                  </a:lnTo>
                  <a:lnTo>
                    <a:pt x="264" y="250"/>
                  </a:lnTo>
                  <a:lnTo>
                    <a:pt x="250" y="279"/>
                  </a:lnTo>
                  <a:lnTo>
                    <a:pt x="241" y="312"/>
                  </a:lnTo>
                  <a:lnTo>
                    <a:pt x="232" y="348"/>
                  </a:lnTo>
                  <a:lnTo>
                    <a:pt x="227" y="386"/>
                  </a:lnTo>
                  <a:lnTo>
                    <a:pt x="224" y="430"/>
                  </a:lnTo>
                  <a:lnTo>
                    <a:pt x="227" y="478"/>
                  </a:lnTo>
                  <a:lnTo>
                    <a:pt x="6" y="514"/>
                  </a:lnTo>
                  <a:lnTo>
                    <a:pt x="0" y="5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95" name="Freeform 72"/>
            <p:cNvSpPr>
              <a:spLocks/>
            </p:cNvSpPr>
            <p:nvPr/>
          </p:nvSpPr>
          <p:spPr bwMode="auto">
            <a:xfrm>
              <a:off x="1627" y="1731"/>
              <a:ext cx="92" cy="72"/>
            </a:xfrm>
            <a:custGeom>
              <a:avLst/>
              <a:gdLst>
                <a:gd name="T0" fmla="*/ 3 w 185"/>
                <a:gd name="T1" fmla="*/ 1 h 144"/>
                <a:gd name="T2" fmla="*/ 3 w 185"/>
                <a:gd name="T3" fmla="*/ 1 h 144"/>
                <a:gd name="T4" fmla="*/ 4 w 185"/>
                <a:gd name="T5" fmla="*/ 2 h 144"/>
                <a:gd name="T6" fmla="*/ 4 w 185"/>
                <a:gd name="T7" fmla="*/ 2 h 144"/>
                <a:gd name="T8" fmla="*/ 4 w 185"/>
                <a:gd name="T9" fmla="*/ 3 h 144"/>
                <a:gd name="T10" fmla="*/ 4 w 185"/>
                <a:gd name="T11" fmla="*/ 5 h 144"/>
                <a:gd name="T12" fmla="*/ 5 w 185"/>
                <a:gd name="T13" fmla="*/ 6 h 144"/>
                <a:gd name="T14" fmla="*/ 5 w 185"/>
                <a:gd name="T15" fmla="*/ 7 h 144"/>
                <a:gd name="T16" fmla="*/ 6 w 185"/>
                <a:gd name="T17" fmla="*/ 9 h 144"/>
                <a:gd name="T18" fmla="*/ 7 w 185"/>
                <a:gd name="T19" fmla="*/ 10 h 144"/>
                <a:gd name="T20" fmla="*/ 9 w 185"/>
                <a:gd name="T21" fmla="*/ 11 h 144"/>
                <a:gd name="T22" fmla="*/ 10 w 185"/>
                <a:gd name="T23" fmla="*/ 12 h 144"/>
                <a:gd name="T24" fmla="*/ 12 w 185"/>
                <a:gd name="T25" fmla="*/ 13 h 144"/>
                <a:gd name="T26" fmla="*/ 14 w 185"/>
                <a:gd name="T27" fmla="*/ 14 h 144"/>
                <a:gd name="T28" fmla="*/ 17 w 185"/>
                <a:gd name="T29" fmla="*/ 14 h 144"/>
                <a:gd name="T30" fmla="*/ 19 w 185"/>
                <a:gd name="T31" fmla="*/ 14 h 144"/>
                <a:gd name="T32" fmla="*/ 23 w 185"/>
                <a:gd name="T33" fmla="*/ 13 h 144"/>
                <a:gd name="T34" fmla="*/ 21 w 185"/>
                <a:gd name="T35" fmla="*/ 18 h 144"/>
                <a:gd name="T36" fmla="*/ 20 w 185"/>
                <a:gd name="T37" fmla="*/ 18 h 144"/>
                <a:gd name="T38" fmla="*/ 20 w 185"/>
                <a:gd name="T39" fmla="*/ 18 h 144"/>
                <a:gd name="T40" fmla="*/ 19 w 185"/>
                <a:gd name="T41" fmla="*/ 18 h 144"/>
                <a:gd name="T42" fmla="*/ 17 w 185"/>
                <a:gd name="T43" fmla="*/ 18 h 144"/>
                <a:gd name="T44" fmla="*/ 16 w 185"/>
                <a:gd name="T45" fmla="*/ 18 h 144"/>
                <a:gd name="T46" fmla="*/ 14 w 185"/>
                <a:gd name="T47" fmla="*/ 18 h 144"/>
                <a:gd name="T48" fmla="*/ 12 w 185"/>
                <a:gd name="T49" fmla="*/ 18 h 144"/>
                <a:gd name="T50" fmla="*/ 10 w 185"/>
                <a:gd name="T51" fmla="*/ 17 h 144"/>
                <a:gd name="T52" fmla="*/ 8 w 185"/>
                <a:gd name="T53" fmla="*/ 16 h 144"/>
                <a:gd name="T54" fmla="*/ 6 w 185"/>
                <a:gd name="T55" fmla="*/ 16 h 144"/>
                <a:gd name="T56" fmla="*/ 4 w 185"/>
                <a:gd name="T57" fmla="*/ 14 h 144"/>
                <a:gd name="T58" fmla="*/ 3 w 185"/>
                <a:gd name="T59" fmla="*/ 12 h 144"/>
                <a:gd name="T60" fmla="*/ 1 w 185"/>
                <a:gd name="T61" fmla="*/ 10 h 144"/>
                <a:gd name="T62" fmla="*/ 0 w 185"/>
                <a:gd name="T63" fmla="*/ 7 h 144"/>
                <a:gd name="T64" fmla="*/ 0 w 185"/>
                <a:gd name="T65" fmla="*/ 4 h 144"/>
                <a:gd name="T66" fmla="*/ 0 w 185"/>
                <a:gd name="T67" fmla="*/ 0 h 144"/>
                <a:gd name="T68" fmla="*/ 3 w 185"/>
                <a:gd name="T69" fmla="*/ 1 h 144"/>
                <a:gd name="T70" fmla="*/ 3 w 185"/>
                <a:gd name="T71" fmla="*/ 1 h 1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144"/>
                <a:gd name="T110" fmla="*/ 185 w 185"/>
                <a:gd name="T111" fmla="*/ 144 h 1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144">
                  <a:moveTo>
                    <a:pt x="30" y="3"/>
                  </a:moveTo>
                  <a:lnTo>
                    <a:pt x="30" y="4"/>
                  </a:lnTo>
                  <a:lnTo>
                    <a:pt x="32" y="9"/>
                  </a:lnTo>
                  <a:lnTo>
                    <a:pt x="32" y="15"/>
                  </a:lnTo>
                  <a:lnTo>
                    <a:pt x="35" y="24"/>
                  </a:lnTo>
                  <a:lnTo>
                    <a:pt x="37" y="33"/>
                  </a:lnTo>
                  <a:lnTo>
                    <a:pt x="43" y="44"/>
                  </a:lnTo>
                  <a:lnTo>
                    <a:pt x="47" y="55"/>
                  </a:lnTo>
                  <a:lnTo>
                    <a:pt x="55" y="67"/>
                  </a:lnTo>
                  <a:lnTo>
                    <a:pt x="62" y="78"/>
                  </a:lnTo>
                  <a:lnTo>
                    <a:pt x="73" y="88"/>
                  </a:lnTo>
                  <a:lnTo>
                    <a:pt x="85" y="96"/>
                  </a:lnTo>
                  <a:lnTo>
                    <a:pt x="101" y="104"/>
                  </a:lnTo>
                  <a:lnTo>
                    <a:pt x="118" y="107"/>
                  </a:lnTo>
                  <a:lnTo>
                    <a:pt x="137" y="108"/>
                  </a:lnTo>
                  <a:lnTo>
                    <a:pt x="159" y="105"/>
                  </a:lnTo>
                  <a:lnTo>
                    <a:pt x="185" y="99"/>
                  </a:lnTo>
                  <a:lnTo>
                    <a:pt x="168" y="140"/>
                  </a:lnTo>
                  <a:lnTo>
                    <a:pt x="166" y="140"/>
                  </a:lnTo>
                  <a:lnTo>
                    <a:pt x="160" y="142"/>
                  </a:lnTo>
                  <a:lnTo>
                    <a:pt x="153" y="142"/>
                  </a:lnTo>
                  <a:lnTo>
                    <a:pt x="142" y="144"/>
                  </a:lnTo>
                  <a:lnTo>
                    <a:pt x="128" y="142"/>
                  </a:lnTo>
                  <a:lnTo>
                    <a:pt x="114" y="142"/>
                  </a:lnTo>
                  <a:lnTo>
                    <a:pt x="99" y="139"/>
                  </a:lnTo>
                  <a:lnTo>
                    <a:pt x="84" y="136"/>
                  </a:lnTo>
                  <a:lnTo>
                    <a:pt x="67" y="128"/>
                  </a:lnTo>
                  <a:lnTo>
                    <a:pt x="52" y="121"/>
                  </a:lnTo>
                  <a:lnTo>
                    <a:pt x="38" y="110"/>
                  </a:lnTo>
                  <a:lnTo>
                    <a:pt x="26" y="96"/>
                  </a:lnTo>
                  <a:lnTo>
                    <a:pt x="14" y="76"/>
                  </a:lnTo>
                  <a:lnTo>
                    <a:pt x="6" y="5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96" name="Freeform 73"/>
            <p:cNvSpPr>
              <a:spLocks/>
            </p:cNvSpPr>
            <p:nvPr/>
          </p:nvSpPr>
          <p:spPr bwMode="auto">
            <a:xfrm>
              <a:off x="1593" y="1731"/>
              <a:ext cx="111" cy="104"/>
            </a:xfrm>
            <a:custGeom>
              <a:avLst/>
              <a:gdLst>
                <a:gd name="T0" fmla="*/ 5 w 221"/>
                <a:gd name="T1" fmla="*/ 1 h 208"/>
                <a:gd name="T2" fmla="*/ 5 w 221"/>
                <a:gd name="T3" fmla="*/ 1 h 208"/>
                <a:gd name="T4" fmla="*/ 5 w 221"/>
                <a:gd name="T5" fmla="*/ 2 h 208"/>
                <a:gd name="T6" fmla="*/ 5 w 221"/>
                <a:gd name="T7" fmla="*/ 3 h 208"/>
                <a:gd name="T8" fmla="*/ 5 w 221"/>
                <a:gd name="T9" fmla="*/ 4 h 208"/>
                <a:gd name="T10" fmla="*/ 5 w 221"/>
                <a:gd name="T11" fmla="*/ 6 h 208"/>
                <a:gd name="T12" fmla="*/ 5 w 221"/>
                <a:gd name="T13" fmla="*/ 8 h 208"/>
                <a:gd name="T14" fmla="*/ 6 w 221"/>
                <a:gd name="T15" fmla="*/ 10 h 208"/>
                <a:gd name="T16" fmla="*/ 7 w 221"/>
                <a:gd name="T17" fmla="*/ 12 h 208"/>
                <a:gd name="T18" fmla="*/ 8 w 221"/>
                <a:gd name="T19" fmla="*/ 14 h 208"/>
                <a:gd name="T20" fmla="*/ 9 w 221"/>
                <a:gd name="T21" fmla="*/ 16 h 208"/>
                <a:gd name="T22" fmla="*/ 11 w 221"/>
                <a:gd name="T23" fmla="*/ 17 h 208"/>
                <a:gd name="T24" fmla="*/ 13 w 221"/>
                <a:gd name="T25" fmla="*/ 19 h 208"/>
                <a:gd name="T26" fmla="*/ 16 w 221"/>
                <a:gd name="T27" fmla="*/ 20 h 208"/>
                <a:gd name="T28" fmla="*/ 19 w 221"/>
                <a:gd name="T29" fmla="*/ 21 h 208"/>
                <a:gd name="T30" fmla="*/ 23 w 221"/>
                <a:gd name="T31" fmla="*/ 22 h 208"/>
                <a:gd name="T32" fmla="*/ 28 w 221"/>
                <a:gd name="T33" fmla="*/ 22 h 208"/>
                <a:gd name="T34" fmla="*/ 27 w 221"/>
                <a:gd name="T35" fmla="*/ 26 h 208"/>
                <a:gd name="T36" fmla="*/ 26 w 221"/>
                <a:gd name="T37" fmla="*/ 26 h 208"/>
                <a:gd name="T38" fmla="*/ 26 w 221"/>
                <a:gd name="T39" fmla="*/ 26 h 208"/>
                <a:gd name="T40" fmla="*/ 24 w 221"/>
                <a:gd name="T41" fmla="*/ 26 h 208"/>
                <a:gd name="T42" fmla="*/ 23 w 221"/>
                <a:gd name="T43" fmla="*/ 26 h 208"/>
                <a:gd name="T44" fmla="*/ 20 w 221"/>
                <a:gd name="T45" fmla="*/ 26 h 208"/>
                <a:gd name="T46" fmla="*/ 18 w 221"/>
                <a:gd name="T47" fmla="*/ 26 h 208"/>
                <a:gd name="T48" fmla="*/ 16 w 221"/>
                <a:gd name="T49" fmla="*/ 25 h 208"/>
                <a:gd name="T50" fmla="*/ 13 w 221"/>
                <a:gd name="T51" fmla="*/ 24 h 208"/>
                <a:gd name="T52" fmla="*/ 11 w 221"/>
                <a:gd name="T53" fmla="*/ 23 h 208"/>
                <a:gd name="T54" fmla="*/ 8 w 221"/>
                <a:gd name="T55" fmla="*/ 21 h 208"/>
                <a:gd name="T56" fmla="*/ 6 w 221"/>
                <a:gd name="T57" fmla="*/ 20 h 208"/>
                <a:gd name="T58" fmla="*/ 4 w 221"/>
                <a:gd name="T59" fmla="*/ 17 h 208"/>
                <a:gd name="T60" fmla="*/ 3 w 221"/>
                <a:gd name="T61" fmla="*/ 14 h 208"/>
                <a:gd name="T62" fmla="*/ 1 w 221"/>
                <a:gd name="T63" fmla="*/ 10 h 208"/>
                <a:gd name="T64" fmla="*/ 1 w 221"/>
                <a:gd name="T65" fmla="*/ 5 h 208"/>
                <a:gd name="T66" fmla="*/ 0 w 221"/>
                <a:gd name="T67" fmla="*/ 0 h 208"/>
                <a:gd name="T68" fmla="*/ 5 w 221"/>
                <a:gd name="T69" fmla="*/ 1 h 208"/>
                <a:gd name="T70" fmla="*/ 5 w 221"/>
                <a:gd name="T71" fmla="*/ 1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1"/>
                <a:gd name="T109" fmla="*/ 0 h 208"/>
                <a:gd name="T110" fmla="*/ 221 w 221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1" h="208">
                  <a:moveTo>
                    <a:pt x="38" y="3"/>
                  </a:moveTo>
                  <a:lnTo>
                    <a:pt x="36" y="4"/>
                  </a:lnTo>
                  <a:lnTo>
                    <a:pt x="36" y="9"/>
                  </a:lnTo>
                  <a:lnTo>
                    <a:pt x="35" y="18"/>
                  </a:lnTo>
                  <a:lnTo>
                    <a:pt x="36" y="30"/>
                  </a:lnTo>
                  <a:lnTo>
                    <a:pt x="36" y="43"/>
                  </a:lnTo>
                  <a:lnTo>
                    <a:pt x="39" y="58"/>
                  </a:lnTo>
                  <a:lnTo>
                    <a:pt x="44" y="73"/>
                  </a:lnTo>
                  <a:lnTo>
                    <a:pt x="50" y="90"/>
                  </a:lnTo>
                  <a:lnTo>
                    <a:pt x="59" y="105"/>
                  </a:lnTo>
                  <a:lnTo>
                    <a:pt x="70" y="121"/>
                  </a:lnTo>
                  <a:lnTo>
                    <a:pt x="84" y="136"/>
                  </a:lnTo>
                  <a:lnTo>
                    <a:pt x="104" y="150"/>
                  </a:lnTo>
                  <a:lnTo>
                    <a:pt x="125" y="160"/>
                  </a:lnTo>
                  <a:lnTo>
                    <a:pt x="152" y="168"/>
                  </a:lnTo>
                  <a:lnTo>
                    <a:pt x="183" y="173"/>
                  </a:lnTo>
                  <a:lnTo>
                    <a:pt x="221" y="176"/>
                  </a:lnTo>
                  <a:lnTo>
                    <a:pt x="211" y="208"/>
                  </a:lnTo>
                  <a:lnTo>
                    <a:pt x="207" y="208"/>
                  </a:lnTo>
                  <a:lnTo>
                    <a:pt x="201" y="208"/>
                  </a:lnTo>
                  <a:lnTo>
                    <a:pt x="189" y="208"/>
                  </a:lnTo>
                  <a:lnTo>
                    <a:pt x="177" y="208"/>
                  </a:lnTo>
                  <a:lnTo>
                    <a:pt x="160" y="206"/>
                  </a:lnTo>
                  <a:lnTo>
                    <a:pt x="142" y="203"/>
                  </a:lnTo>
                  <a:lnTo>
                    <a:pt x="123" y="199"/>
                  </a:lnTo>
                  <a:lnTo>
                    <a:pt x="104" y="192"/>
                  </a:lnTo>
                  <a:lnTo>
                    <a:pt x="84" y="182"/>
                  </a:lnTo>
                  <a:lnTo>
                    <a:pt x="64" y="168"/>
                  </a:lnTo>
                  <a:lnTo>
                    <a:pt x="45" y="153"/>
                  </a:lnTo>
                  <a:lnTo>
                    <a:pt x="30" y="131"/>
                  </a:lnTo>
                  <a:lnTo>
                    <a:pt x="18" y="107"/>
                  </a:lnTo>
                  <a:lnTo>
                    <a:pt x="7" y="76"/>
                  </a:lnTo>
                  <a:lnTo>
                    <a:pt x="1" y="40"/>
                  </a:lnTo>
                  <a:lnTo>
                    <a:pt x="0" y="0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97" name="Freeform 74"/>
            <p:cNvSpPr>
              <a:spLocks/>
            </p:cNvSpPr>
            <p:nvPr/>
          </p:nvSpPr>
          <p:spPr bwMode="auto">
            <a:xfrm>
              <a:off x="1324" y="1132"/>
              <a:ext cx="498" cy="407"/>
            </a:xfrm>
            <a:custGeom>
              <a:avLst/>
              <a:gdLst>
                <a:gd name="T0" fmla="*/ 3 w 996"/>
                <a:gd name="T1" fmla="*/ 65 h 815"/>
                <a:gd name="T2" fmla="*/ 5 w 996"/>
                <a:gd name="T3" fmla="*/ 60 h 815"/>
                <a:gd name="T4" fmla="*/ 9 w 996"/>
                <a:gd name="T5" fmla="*/ 50 h 815"/>
                <a:gd name="T6" fmla="*/ 15 w 996"/>
                <a:gd name="T7" fmla="*/ 39 h 815"/>
                <a:gd name="T8" fmla="*/ 24 w 996"/>
                <a:gd name="T9" fmla="*/ 26 h 815"/>
                <a:gd name="T10" fmla="*/ 35 w 996"/>
                <a:gd name="T11" fmla="*/ 16 h 815"/>
                <a:gd name="T12" fmla="*/ 49 w 996"/>
                <a:gd name="T13" fmla="*/ 8 h 815"/>
                <a:gd name="T14" fmla="*/ 65 w 996"/>
                <a:gd name="T15" fmla="*/ 4 h 815"/>
                <a:gd name="T16" fmla="*/ 84 w 996"/>
                <a:gd name="T17" fmla="*/ 7 h 815"/>
                <a:gd name="T18" fmla="*/ 99 w 996"/>
                <a:gd name="T19" fmla="*/ 17 h 815"/>
                <a:gd name="T20" fmla="*/ 111 w 996"/>
                <a:gd name="T21" fmla="*/ 31 h 815"/>
                <a:gd name="T22" fmla="*/ 118 w 996"/>
                <a:gd name="T23" fmla="*/ 47 h 815"/>
                <a:gd name="T24" fmla="*/ 119 w 996"/>
                <a:gd name="T25" fmla="*/ 64 h 815"/>
                <a:gd name="T26" fmla="*/ 115 w 996"/>
                <a:gd name="T27" fmla="*/ 79 h 815"/>
                <a:gd name="T28" fmla="*/ 103 w 996"/>
                <a:gd name="T29" fmla="*/ 90 h 815"/>
                <a:gd name="T30" fmla="*/ 85 w 996"/>
                <a:gd name="T31" fmla="*/ 95 h 815"/>
                <a:gd name="T32" fmla="*/ 80 w 996"/>
                <a:gd name="T33" fmla="*/ 101 h 815"/>
                <a:gd name="T34" fmla="*/ 82 w 996"/>
                <a:gd name="T35" fmla="*/ 101 h 815"/>
                <a:gd name="T36" fmla="*/ 87 w 996"/>
                <a:gd name="T37" fmla="*/ 101 h 815"/>
                <a:gd name="T38" fmla="*/ 94 w 996"/>
                <a:gd name="T39" fmla="*/ 100 h 815"/>
                <a:gd name="T40" fmla="*/ 102 w 996"/>
                <a:gd name="T41" fmla="*/ 97 h 815"/>
                <a:gd name="T42" fmla="*/ 110 w 996"/>
                <a:gd name="T43" fmla="*/ 92 h 815"/>
                <a:gd name="T44" fmla="*/ 117 w 996"/>
                <a:gd name="T45" fmla="*/ 86 h 815"/>
                <a:gd name="T46" fmla="*/ 122 w 996"/>
                <a:gd name="T47" fmla="*/ 76 h 815"/>
                <a:gd name="T48" fmla="*/ 125 w 996"/>
                <a:gd name="T49" fmla="*/ 63 h 815"/>
                <a:gd name="T50" fmla="*/ 125 w 996"/>
                <a:gd name="T51" fmla="*/ 61 h 815"/>
                <a:gd name="T52" fmla="*/ 124 w 996"/>
                <a:gd name="T53" fmla="*/ 54 h 815"/>
                <a:gd name="T54" fmla="*/ 123 w 996"/>
                <a:gd name="T55" fmla="*/ 45 h 815"/>
                <a:gd name="T56" fmla="*/ 119 w 996"/>
                <a:gd name="T57" fmla="*/ 34 h 815"/>
                <a:gd name="T58" fmla="*/ 114 w 996"/>
                <a:gd name="T59" fmla="*/ 23 h 815"/>
                <a:gd name="T60" fmla="*/ 105 w 996"/>
                <a:gd name="T61" fmla="*/ 13 h 815"/>
                <a:gd name="T62" fmla="*/ 92 w 996"/>
                <a:gd name="T63" fmla="*/ 5 h 815"/>
                <a:gd name="T64" fmla="*/ 75 w 996"/>
                <a:gd name="T65" fmla="*/ 0 h 815"/>
                <a:gd name="T66" fmla="*/ 57 w 996"/>
                <a:gd name="T67" fmla="*/ 0 h 815"/>
                <a:gd name="T68" fmla="*/ 41 w 996"/>
                <a:gd name="T69" fmla="*/ 5 h 815"/>
                <a:gd name="T70" fmla="*/ 29 w 996"/>
                <a:gd name="T71" fmla="*/ 14 h 815"/>
                <a:gd name="T72" fmla="*/ 18 w 996"/>
                <a:gd name="T73" fmla="*/ 25 h 815"/>
                <a:gd name="T74" fmla="*/ 11 w 996"/>
                <a:gd name="T75" fmla="*/ 36 h 815"/>
                <a:gd name="T76" fmla="*/ 5 w 996"/>
                <a:gd name="T77" fmla="*/ 46 h 815"/>
                <a:gd name="T78" fmla="*/ 2 w 996"/>
                <a:gd name="T79" fmla="*/ 54 h 815"/>
                <a:gd name="T80" fmla="*/ 0 w 996"/>
                <a:gd name="T81" fmla="*/ 58 h 815"/>
                <a:gd name="T82" fmla="*/ 3 w 996"/>
                <a:gd name="T83" fmla="*/ 66 h 8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96"/>
                <a:gd name="T127" fmla="*/ 0 h 815"/>
                <a:gd name="T128" fmla="*/ 996 w 996"/>
                <a:gd name="T129" fmla="*/ 815 h 8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96" h="815">
                  <a:moveTo>
                    <a:pt x="17" y="530"/>
                  </a:moveTo>
                  <a:lnTo>
                    <a:pt x="19" y="523"/>
                  </a:lnTo>
                  <a:lnTo>
                    <a:pt x="25" y="506"/>
                  </a:lnTo>
                  <a:lnTo>
                    <a:pt x="34" y="480"/>
                  </a:lnTo>
                  <a:lnTo>
                    <a:pt x="49" y="446"/>
                  </a:lnTo>
                  <a:lnTo>
                    <a:pt x="68" y="404"/>
                  </a:lnTo>
                  <a:lnTo>
                    <a:pt x="90" y="359"/>
                  </a:lnTo>
                  <a:lnTo>
                    <a:pt x="118" y="312"/>
                  </a:lnTo>
                  <a:lnTo>
                    <a:pt x="152" y="264"/>
                  </a:lnTo>
                  <a:lnTo>
                    <a:pt x="188" y="215"/>
                  </a:lnTo>
                  <a:lnTo>
                    <a:pt x="231" y="171"/>
                  </a:lnTo>
                  <a:lnTo>
                    <a:pt x="279" y="128"/>
                  </a:lnTo>
                  <a:lnTo>
                    <a:pt x="332" y="93"/>
                  </a:lnTo>
                  <a:lnTo>
                    <a:pt x="389" y="66"/>
                  </a:lnTo>
                  <a:lnTo>
                    <a:pt x="453" y="47"/>
                  </a:lnTo>
                  <a:lnTo>
                    <a:pt x="520" y="38"/>
                  </a:lnTo>
                  <a:lnTo>
                    <a:pt x="595" y="43"/>
                  </a:lnTo>
                  <a:lnTo>
                    <a:pt x="667" y="61"/>
                  </a:lnTo>
                  <a:lnTo>
                    <a:pt x="734" y="93"/>
                  </a:lnTo>
                  <a:lnTo>
                    <a:pt x="792" y="136"/>
                  </a:lnTo>
                  <a:lnTo>
                    <a:pt x="843" y="188"/>
                  </a:lnTo>
                  <a:lnTo>
                    <a:pt x="883" y="248"/>
                  </a:lnTo>
                  <a:lnTo>
                    <a:pt x="915" y="312"/>
                  </a:lnTo>
                  <a:lnTo>
                    <a:pt x="938" y="379"/>
                  </a:lnTo>
                  <a:lnTo>
                    <a:pt x="950" y="448"/>
                  </a:lnTo>
                  <a:lnTo>
                    <a:pt x="948" y="514"/>
                  </a:lnTo>
                  <a:lnTo>
                    <a:pt x="938" y="576"/>
                  </a:lnTo>
                  <a:lnTo>
                    <a:pt x="913" y="634"/>
                  </a:lnTo>
                  <a:lnTo>
                    <a:pt x="876" y="685"/>
                  </a:lnTo>
                  <a:lnTo>
                    <a:pt x="824" y="725"/>
                  </a:lnTo>
                  <a:lnTo>
                    <a:pt x="760" y="754"/>
                  </a:lnTo>
                  <a:lnTo>
                    <a:pt x="679" y="767"/>
                  </a:lnTo>
                  <a:lnTo>
                    <a:pt x="584" y="767"/>
                  </a:lnTo>
                  <a:lnTo>
                    <a:pt x="636" y="815"/>
                  </a:lnTo>
                  <a:lnTo>
                    <a:pt x="641" y="815"/>
                  </a:lnTo>
                  <a:lnTo>
                    <a:pt x="652" y="815"/>
                  </a:lnTo>
                  <a:lnTo>
                    <a:pt x="667" y="813"/>
                  </a:lnTo>
                  <a:lnTo>
                    <a:pt x="690" y="810"/>
                  </a:lnTo>
                  <a:lnTo>
                    <a:pt x="716" y="806"/>
                  </a:lnTo>
                  <a:lnTo>
                    <a:pt x="745" y="800"/>
                  </a:lnTo>
                  <a:lnTo>
                    <a:pt x="776" y="790"/>
                  </a:lnTo>
                  <a:lnTo>
                    <a:pt x="809" y="778"/>
                  </a:lnTo>
                  <a:lnTo>
                    <a:pt x="841" y="763"/>
                  </a:lnTo>
                  <a:lnTo>
                    <a:pt x="873" y="743"/>
                  </a:lnTo>
                  <a:lnTo>
                    <a:pt x="904" y="717"/>
                  </a:lnTo>
                  <a:lnTo>
                    <a:pt x="932" y="688"/>
                  </a:lnTo>
                  <a:lnTo>
                    <a:pt x="956" y="653"/>
                  </a:lnTo>
                  <a:lnTo>
                    <a:pt x="974" y="610"/>
                  </a:lnTo>
                  <a:lnTo>
                    <a:pt x="988" y="563"/>
                  </a:lnTo>
                  <a:lnTo>
                    <a:pt x="996" y="507"/>
                  </a:lnTo>
                  <a:lnTo>
                    <a:pt x="994" y="503"/>
                  </a:lnTo>
                  <a:lnTo>
                    <a:pt x="994" y="489"/>
                  </a:lnTo>
                  <a:lnTo>
                    <a:pt x="993" y="466"/>
                  </a:lnTo>
                  <a:lnTo>
                    <a:pt x="991" y="437"/>
                  </a:lnTo>
                  <a:lnTo>
                    <a:pt x="985" y="402"/>
                  </a:lnTo>
                  <a:lnTo>
                    <a:pt x="977" y="364"/>
                  </a:lnTo>
                  <a:lnTo>
                    <a:pt x="967" y="321"/>
                  </a:lnTo>
                  <a:lnTo>
                    <a:pt x="951" y="278"/>
                  </a:lnTo>
                  <a:lnTo>
                    <a:pt x="930" y="234"/>
                  </a:lnTo>
                  <a:lnTo>
                    <a:pt x="906" y="189"/>
                  </a:lnTo>
                  <a:lnTo>
                    <a:pt x="872" y="147"/>
                  </a:lnTo>
                  <a:lnTo>
                    <a:pt x="834" y="108"/>
                  </a:lnTo>
                  <a:lnTo>
                    <a:pt x="786" y="72"/>
                  </a:lnTo>
                  <a:lnTo>
                    <a:pt x="731" y="43"/>
                  </a:lnTo>
                  <a:lnTo>
                    <a:pt x="667" y="20"/>
                  </a:lnTo>
                  <a:lnTo>
                    <a:pt x="595" y="6"/>
                  </a:lnTo>
                  <a:lnTo>
                    <a:pt x="520" y="0"/>
                  </a:lnTo>
                  <a:lnTo>
                    <a:pt x="450" y="6"/>
                  </a:lnTo>
                  <a:lnTo>
                    <a:pt x="384" y="23"/>
                  </a:lnTo>
                  <a:lnTo>
                    <a:pt x="326" y="47"/>
                  </a:lnTo>
                  <a:lnTo>
                    <a:pt x="272" y="78"/>
                  </a:lnTo>
                  <a:lnTo>
                    <a:pt x="225" y="116"/>
                  </a:lnTo>
                  <a:lnTo>
                    <a:pt x="182" y="156"/>
                  </a:lnTo>
                  <a:lnTo>
                    <a:pt x="144" y="200"/>
                  </a:lnTo>
                  <a:lnTo>
                    <a:pt x="110" y="244"/>
                  </a:lnTo>
                  <a:lnTo>
                    <a:pt x="81" y="289"/>
                  </a:lnTo>
                  <a:lnTo>
                    <a:pt x="57" y="330"/>
                  </a:lnTo>
                  <a:lnTo>
                    <a:pt x="38" y="370"/>
                  </a:lnTo>
                  <a:lnTo>
                    <a:pt x="22" y="404"/>
                  </a:lnTo>
                  <a:lnTo>
                    <a:pt x="11" y="433"/>
                  </a:lnTo>
                  <a:lnTo>
                    <a:pt x="3" y="454"/>
                  </a:lnTo>
                  <a:lnTo>
                    <a:pt x="0" y="466"/>
                  </a:lnTo>
                  <a:lnTo>
                    <a:pt x="17" y="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98" name="Freeform 75"/>
            <p:cNvSpPr>
              <a:spLocks/>
            </p:cNvSpPr>
            <p:nvPr/>
          </p:nvSpPr>
          <p:spPr bwMode="auto">
            <a:xfrm>
              <a:off x="1220" y="1416"/>
              <a:ext cx="330" cy="274"/>
            </a:xfrm>
            <a:custGeom>
              <a:avLst/>
              <a:gdLst>
                <a:gd name="T0" fmla="*/ 17 w 661"/>
                <a:gd name="T1" fmla="*/ 22 h 549"/>
                <a:gd name="T2" fmla="*/ 21 w 661"/>
                <a:gd name="T3" fmla="*/ 15 h 549"/>
                <a:gd name="T4" fmla="*/ 30 w 661"/>
                <a:gd name="T5" fmla="*/ 6 h 549"/>
                <a:gd name="T6" fmla="*/ 41 w 661"/>
                <a:gd name="T7" fmla="*/ 0 h 549"/>
                <a:gd name="T8" fmla="*/ 56 w 661"/>
                <a:gd name="T9" fmla="*/ 1 h 549"/>
                <a:gd name="T10" fmla="*/ 67 w 661"/>
                <a:gd name="T11" fmla="*/ 9 h 549"/>
                <a:gd name="T12" fmla="*/ 71 w 661"/>
                <a:gd name="T13" fmla="*/ 15 h 549"/>
                <a:gd name="T14" fmla="*/ 77 w 661"/>
                <a:gd name="T15" fmla="*/ 25 h 549"/>
                <a:gd name="T16" fmla="*/ 82 w 661"/>
                <a:gd name="T17" fmla="*/ 38 h 549"/>
                <a:gd name="T18" fmla="*/ 81 w 661"/>
                <a:gd name="T19" fmla="*/ 52 h 549"/>
                <a:gd name="T20" fmla="*/ 73 w 661"/>
                <a:gd name="T21" fmla="*/ 64 h 549"/>
                <a:gd name="T22" fmla="*/ 71 w 661"/>
                <a:gd name="T23" fmla="*/ 66 h 549"/>
                <a:gd name="T24" fmla="*/ 65 w 661"/>
                <a:gd name="T25" fmla="*/ 68 h 549"/>
                <a:gd name="T26" fmla="*/ 53 w 661"/>
                <a:gd name="T27" fmla="*/ 68 h 549"/>
                <a:gd name="T28" fmla="*/ 37 w 661"/>
                <a:gd name="T29" fmla="*/ 62 h 549"/>
                <a:gd name="T30" fmla="*/ 16 w 661"/>
                <a:gd name="T31" fmla="*/ 48 h 549"/>
                <a:gd name="T32" fmla="*/ 7 w 661"/>
                <a:gd name="T33" fmla="*/ 40 h 549"/>
                <a:gd name="T34" fmla="*/ 4 w 661"/>
                <a:gd name="T35" fmla="*/ 36 h 549"/>
                <a:gd name="T36" fmla="*/ 1 w 661"/>
                <a:gd name="T37" fmla="*/ 32 h 549"/>
                <a:gd name="T38" fmla="*/ 0 w 661"/>
                <a:gd name="T39" fmla="*/ 27 h 549"/>
                <a:gd name="T40" fmla="*/ 2 w 661"/>
                <a:gd name="T41" fmla="*/ 24 h 549"/>
                <a:gd name="T42" fmla="*/ 14 w 661"/>
                <a:gd name="T43" fmla="*/ 37 h 549"/>
                <a:gd name="T44" fmla="*/ 10 w 661"/>
                <a:gd name="T45" fmla="*/ 37 h 549"/>
                <a:gd name="T46" fmla="*/ 9 w 661"/>
                <a:gd name="T47" fmla="*/ 34 h 549"/>
                <a:gd name="T48" fmla="*/ 7 w 661"/>
                <a:gd name="T49" fmla="*/ 32 h 549"/>
                <a:gd name="T50" fmla="*/ 6 w 661"/>
                <a:gd name="T51" fmla="*/ 29 h 549"/>
                <a:gd name="T52" fmla="*/ 5 w 661"/>
                <a:gd name="T53" fmla="*/ 27 h 549"/>
                <a:gd name="T54" fmla="*/ 4 w 661"/>
                <a:gd name="T55" fmla="*/ 27 h 549"/>
                <a:gd name="T56" fmla="*/ 3 w 661"/>
                <a:gd name="T57" fmla="*/ 27 h 549"/>
                <a:gd name="T58" fmla="*/ 3 w 661"/>
                <a:gd name="T59" fmla="*/ 28 h 549"/>
                <a:gd name="T60" fmla="*/ 5 w 661"/>
                <a:gd name="T61" fmla="*/ 31 h 549"/>
                <a:gd name="T62" fmla="*/ 8 w 661"/>
                <a:gd name="T63" fmla="*/ 36 h 549"/>
                <a:gd name="T64" fmla="*/ 18 w 661"/>
                <a:gd name="T65" fmla="*/ 45 h 549"/>
                <a:gd name="T66" fmla="*/ 32 w 661"/>
                <a:gd name="T67" fmla="*/ 54 h 549"/>
                <a:gd name="T68" fmla="*/ 48 w 661"/>
                <a:gd name="T69" fmla="*/ 62 h 549"/>
                <a:gd name="T70" fmla="*/ 62 w 661"/>
                <a:gd name="T71" fmla="*/ 64 h 549"/>
                <a:gd name="T72" fmla="*/ 73 w 661"/>
                <a:gd name="T73" fmla="*/ 59 h 549"/>
                <a:gd name="T74" fmla="*/ 77 w 661"/>
                <a:gd name="T75" fmla="*/ 49 h 549"/>
                <a:gd name="T76" fmla="*/ 76 w 661"/>
                <a:gd name="T77" fmla="*/ 36 h 549"/>
                <a:gd name="T78" fmla="*/ 71 w 661"/>
                <a:gd name="T79" fmla="*/ 24 h 549"/>
                <a:gd name="T80" fmla="*/ 65 w 661"/>
                <a:gd name="T81" fmla="*/ 14 h 549"/>
                <a:gd name="T82" fmla="*/ 58 w 661"/>
                <a:gd name="T83" fmla="*/ 8 h 549"/>
                <a:gd name="T84" fmla="*/ 52 w 661"/>
                <a:gd name="T85" fmla="*/ 6 h 549"/>
                <a:gd name="T86" fmla="*/ 46 w 661"/>
                <a:gd name="T87" fmla="*/ 5 h 549"/>
                <a:gd name="T88" fmla="*/ 38 w 661"/>
                <a:gd name="T89" fmla="*/ 6 h 549"/>
                <a:gd name="T90" fmla="*/ 31 w 661"/>
                <a:gd name="T91" fmla="*/ 11 h 549"/>
                <a:gd name="T92" fmla="*/ 23 w 661"/>
                <a:gd name="T93" fmla="*/ 21 h 549"/>
                <a:gd name="T94" fmla="*/ 16 w 661"/>
                <a:gd name="T95" fmla="*/ 24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1"/>
                <a:gd name="T145" fmla="*/ 0 h 549"/>
                <a:gd name="T146" fmla="*/ 661 w 661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1" h="549">
                  <a:moveTo>
                    <a:pt x="130" y="197"/>
                  </a:moveTo>
                  <a:lnTo>
                    <a:pt x="133" y="193"/>
                  </a:lnTo>
                  <a:lnTo>
                    <a:pt x="138" y="182"/>
                  </a:lnTo>
                  <a:lnTo>
                    <a:pt x="146" y="167"/>
                  </a:lnTo>
                  <a:lnTo>
                    <a:pt x="159" y="147"/>
                  </a:lnTo>
                  <a:lnTo>
                    <a:pt x="175" y="124"/>
                  </a:lnTo>
                  <a:lnTo>
                    <a:pt x="193" y="100"/>
                  </a:lnTo>
                  <a:lnTo>
                    <a:pt x="216" y="77"/>
                  </a:lnTo>
                  <a:lnTo>
                    <a:pt x="240" y="54"/>
                  </a:lnTo>
                  <a:lnTo>
                    <a:pt x="268" y="34"/>
                  </a:lnTo>
                  <a:lnTo>
                    <a:pt x="300" y="17"/>
                  </a:lnTo>
                  <a:lnTo>
                    <a:pt x="334" y="5"/>
                  </a:lnTo>
                  <a:lnTo>
                    <a:pt x="370" y="0"/>
                  </a:lnTo>
                  <a:lnTo>
                    <a:pt x="409" y="3"/>
                  </a:lnTo>
                  <a:lnTo>
                    <a:pt x="450" y="15"/>
                  </a:lnTo>
                  <a:lnTo>
                    <a:pt x="493" y="38"/>
                  </a:lnTo>
                  <a:lnTo>
                    <a:pt x="539" y="72"/>
                  </a:lnTo>
                  <a:lnTo>
                    <a:pt x="542" y="75"/>
                  </a:lnTo>
                  <a:lnTo>
                    <a:pt x="548" y="86"/>
                  </a:lnTo>
                  <a:lnTo>
                    <a:pt x="558" y="100"/>
                  </a:lnTo>
                  <a:lnTo>
                    <a:pt x="574" y="121"/>
                  </a:lnTo>
                  <a:lnTo>
                    <a:pt x="587" y="145"/>
                  </a:lnTo>
                  <a:lnTo>
                    <a:pt x="604" y="173"/>
                  </a:lnTo>
                  <a:lnTo>
                    <a:pt x="620" y="205"/>
                  </a:lnTo>
                  <a:lnTo>
                    <a:pt x="635" y="239"/>
                  </a:lnTo>
                  <a:lnTo>
                    <a:pt x="647" y="274"/>
                  </a:lnTo>
                  <a:lnTo>
                    <a:pt x="656" y="311"/>
                  </a:lnTo>
                  <a:lnTo>
                    <a:pt x="661" y="347"/>
                  </a:lnTo>
                  <a:lnTo>
                    <a:pt x="661" y="384"/>
                  </a:lnTo>
                  <a:lnTo>
                    <a:pt x="655" y="419"/>
                  </a:lnTo>
                  <a:lnTo>
                    <a:pt x="641" y="454"/>
                  </a:lnTo>
                  <a:lnTo>
                    <a:pt x="621" y="486"/>
                  </a:lnTo>
                  <a:lnTo>
                    <a:pt x="591" y="517"/>
                  </a:lnTo>
                  <a:lnTo>
                    <a:pt x="589" y="519"/>
                  </a:lnTo>
                  <a:lnTo>
                    <a:pt x="583" y="522"/>
                  </a:lnTo>
                  <a:lnTo>
                    <a:pt x="574" y="528"/>
                  </a:lnTo>
                  <a:lnTo>
                    <a:pt x="560" y="534"/>
                  </a:lnTo>
                  <a:lnTo>
                    <a:pt x="542" y="540"/>
                  </a:lnTo>
                  <a:lnTo>
                    <a:pt x="520" y="546"/>
                  </a:lnTo>
                  <a:lnTo>
                    <a:pt x="494" y="549"/>
                  </a:lnTo>
                  <a:lnTo>
                    <a:pt x="465" y="549"/>
                  </a:lnTo>
                  <a:lnTo>
                    <a:pt x="430" y="545"/>
                  </a:lnTo>
                  <a:lnTo>
                    <a:pt x="392" y="537"/>
                  </a:lnTo>
                  <a:lnTo>
                    <a:pt x="349" y="522"/>
                  </a:lnTo>
                  <a:lnTo>
                    <a:pt x="302" y="500"/>
                  </a:lnTo>
                  <a:lnTo>
                    <a:pt x="250" y="471"/>
                  </a:lnTo>
                  <a:lnTo>
                    <a:pt x="193" y="433"/>
                  </a:lnTo>
                  <a:lnTo>
                    <a:pt x="132" y="386"/>
                  </a:lnTo>
                  <a:lnTo>
                    <a:pt x="66" y="329"/>
                  </a:lnTo>
                  <a:lnTo>
                    <a:pt x="65" y="326"/>
                  </a:lnTo>
                  <a:lnTo>
                    <a:pt x="60" y="321"/>
                  </a:lnTo>
                  <a:lnTo>
                    <a:pt x="54" y="314"/>
                  </a:lnTo>
                  <a:lnTo>
                    <a:pt x="46" y="306"/>
                  </a:lnTo>
                  <a:lnTo>
                    <a:pt x="37" y="294"/>
                  </a:lnTo>
                  <a:lnTo>
                    <a:pt x="28" y="282"/>
                  </a:lnTo>
                  <a:lnTo>
                    <a:pt x="20" y="269"/>
                  </a:lnTo>
                  <a:lnTo>
                    <a:pt x="13" y="256"/>
                  </a:lnTo>
                  <a:lnTo>
                    <a:pt x="6" y="243"/>
                  </a:lnTo>
                  <a:lnTo>
                    <a:pt x="2" y="230"/>
                  </a:lnTo>
                  <a:lnTo>
                    <a:pt x="0" y="217"/>
                  </a:lnTo>
                  <a:lnTo>
                    <a:pt x="3" y="208"/>
                  </a:lnTo>
                  <a:lnTo>
                    <a:pt x="9" y="200"/>
                  </a:lnTo>
                  <a:lnTo>
                    <a:pt x="20" y="194"/>
                  </a:lnTo>
                  <a:lnTo>
                    <a:pt x="35" y="190"/>
                  </a:lnTo>
                  <a:lnTo>
                    <a:pt x="58" y="191"/>
                  </a:lnTo>
                  <a:lnTo>
                    <a:pt x="113" y="301"/>
                  </a:lnTo>
                  <a:lnTo>
                    <a:pt x="86" y="308"/>
                  </a:lnTo>
                  <a:lnTo>
                    <a:pt x="84" y="306"/>
                  </a:lnTo>
                  <a:lnTo>
                    <a:pt x="83" y="298"/>
                  </a:lnTo>
                  <a:lnTo>
                    <a:pt x="78" y="291"/>
                  </a:lnTo>
                  <a:lnTo>
                    <a:pt x="77" y="285"/>
                  </a:lnTo>
                  <a:lnTo>
                    <a:pt x="72" y="275"/>
                  </a:lnTo>
                  <a:lnTo>
                    <a:pt x="69" y="269"/>
                  </a:lnTo>
                  <a:lnTo>
                    <a:pt x="65" y="262"/>
                  </a:lnTo>
                  <a:lnTo>
                    <a:pt x="61" y="256"/>
                  </a:lnTo>
                  <a:lnTo>
                    <a:pt x="57" y="248"/>
                  </a:lnTo>
                  <a:lnTo>
                    <a:pt x="52" y="242"/>
                  </a:lnTo>
                  <a:lnTo>
                    <a:pt x="49" y="236"/>
                  </a:lnTo>
                  <a:lnTo>
                    <a:pt x="46" y="231"/>
                  </a:lnTo>
                  <a:lnTo>
                    <a:pt x="45" y="226"/>
                  </a:lnTo>
                  <a:lnTo>
                    <a:pt x="43" y="223"/>
                  </a:lnTo>
                  <a:lnTo>
                    <a:pt x="42" y="222"/>
                  </a:lnTo>
                  <a:lnTo>
                    <a:pt x="40" y="220"/>
                  </a:lnTo>
                  <a:lnTo>
                    <a:pt x="37" y="219"/>
                  </a:lnTo>
                  <a:lnTo>
                    <a:pt x="34" y="219"/>
                  </a:lnTo>
                  <a:lnTo>
                    <a:pt x="32" y="220"/>
                  </a:lnTo>
                  <a:lnTo>
                    <a:pt x="31" y="220"/>
                  </a:lnTo>
                  <a:lnTo>
                    <a:pt x="31" y="223"/>
                  </a:lnTo>
                  <a:lnTo>
                    <a:pt x="31" y="226"/>
                  </a:lnTo>
                  <a:lnTo>
                    <a:pt x="31" y="231"/>
                  </a:lnTo>
                  <a:lnTo>
                    <a:pt x="32" y="237"/>
                  </a:lnTo>
                  <a:lnTo>
                    <a:pt x="35" y="245"/>
                  </a:lnTo>
                  <a:lnTo>
                    <a:pt x="40" y="252"/>
                  </a:lnTo>
                  <a:lnTo>
                    <a:pt x="45" y="263"/>
                  </a:lnTo>
                  <a:lnTo>
                    <a:pt x="54" y="277"/>
                  </a:lnTo>
                  <a:lnTo>
                    <a:pt x="69" y="294"/>
                  </a:lnTo>
                  <a:lnTo>
                    <a:pt x="89" y="314"/>
                  </a:lnTo>
                  <a:lnTo>
                    <a:pt x="116" y="338"/>
                  </a:lnTo>
                  <a:lnTo>
                    <a:pt x="147" y="363"/>
                  </a:lnTo>
                  <a:lnTo>
                    <a:pt x="182" y="389"/>
                  </a:lnTo>
                  <a:lnTo>
                    <a:pt x="220" y="415"/>
                  </a:lnTo>
                  <a:lnTo>
                    <a:pt x="260" y="439"/>
                  </a:lnTo>
                  <a:lnTo>
                    <a:pt x="302" y="462"/>
                  </a:lnTo>
                  <a:lnTo>
                    <a:pt x="343" y="482"/>
                  </a:lnTo>
                  <a:lnTo>
                    <a:pt x="384" y="499"/>
                  </a:lnTo>
                  <a:lnTo>
                    <a:pt x="425" y="511"/>
                  </a:lnTo>
                  <a:lnTo>
                    <a:pt x="464" y="517"/>
                  </a:lnTo>
                  <a:lnTo>
                    <a:pt x="500" y="519"/>
                  </a:lnTo>
                  <a:lnTo>
                    <a:pt x="532" y="511"/>
                  </a:lnTo>
                  <a:lnTo>
                    <a:pt x="563" y="497"/>
                  </a:lnTo>
                  <a:lnTo>
                    <a:pt x="584" y="476"/>
                  </a:lnTo>
                  <a:lnTo>
                    <a:pt x="601" y="451"/>
                  </a:lnTo>
                  <a:lnTo>
                    <a:pt x="612" y="422"/>
                  </a:lnTo>
                  <a:lnTo>
                    <a:pt x="618" y="393"/>
                  </a:lnTo>
                  <a:lnTo>
                    <a:pt x="620" y="360"/>
                  </a:lnTo>
                  <a:lnTo>
                    <a:pt x="615" y="326"/>
                  </a:lnTo>
                  <a:lnTo>
                    <a:pt x="609" y="292"/>
                  </a:lnTo>
                  <a:lnTo>
                    <a:pt x="598" y="259"/>
                  </a:lnTo>
                  <a:lnTo>
                    <a:pt x="586" y="225"/>
                  </a:lnTo>
                  <a:lnTo>
                    <a:pt x="571" y="193"/>
                  </a:lnTo>
                  <a:lnTo>
                    <a:pt x="554" y="162"/>
                  </a:lnTo>
                  <a:lnTo>
                    <a:pt x="537" y="136"/>
                  </a:lnTo>
                  <a:lnTo>
                    <a:pt x="520" y="112"/>
                  </a:lnTo>
                  <a:lnTo>
                    <a:pt x="502" y="93"/>
                  </a:lnTo>
                  <a:lnTo>
                    <a:pt x="485" y="78"/>
                  </a:lnTo>
                  <a:lnTo>
                    <a:pt x="471" y="69"/>
                  </a:lnTo>
                  <a:lnTo>
                    <a:pt x="454" y="63"/>
                  </a:lnTo>
                  <a:lnTo>
                    <a:pt x="439" y="55"/>
                  </a:lnTo>
                  <a:lnTo>
                    <a:pt x="422" y="49"/>
                  </a:lnTo>
                  <a:lnTo>
                    <a:pt x="406" y="46"/>
                  </a:lnTo>
                  <a:lnTo>
                    <a:pt x="387" y="43"/>
                  </a:lnTo>
                  <a:lnTo>
                    <a:pt x="369" y="41"/>
                  </a:lnTo>
                  <a:lnTo>
                    <a:pt x="350" y="41"/>
                  </a:lnTo>
                  <a:lnTo>
                    <a:pt x="331" y="44"/>
                  </a:lnTo>
                  <a:lnTo>
                    <a:pt x="311" y="51"/>
                  </a:lnTo>
                  <a:lnTo>
                    <a:pt x="291" y="61"/>
                  </a:lnTo>
                  <a:lnTo>
                    <a:pt x="269" y="75"/>
                  </a:lnTo>
                  <a:lnTo>
                    <a:pt x="250" y="93"/>
                  </a:lnTo>
                  <a:lnTo>
                    <a:pt x="228" y="115"/>
                  </a:lnTo>
                  <a:lnTo>
                    <a:pt x="207" y="142"/>
                  </a:lnTo>
                  <a:lnTo>
                    <a:pt x="184" y="174"/>
                  </a:lnTo>
                  <a:lnTo>
                    <a:pt x="162" y="214"/>
                  </a:lnTo>
                  <a:lnTo>
                    <a:pt x="130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99" name="Freeform 76"/>
            <p:cNvSpPr>
              <a:spLocks/>
            </p:cNvSpPr>
            <p:nvPr/>
          </p:nvSpPr>
          <p:spPr bwMode="auto">
            <a:xfrm>
              <a:off x="1536" y="1188"/>
              <a:ext cx="140" cy="88"/>
            </a:xfrm>
            <a:custGeom>
              <a:avLst/>
              <a:gdLst>
                <a:gd name="T0" fmla="*/ 0 w 280"/>
                <a:gd name="T1" fmla="*/ 16 h 176"/>
                <a:gd name="T2" fmla="*/ 0 w 280"/>
                <a:gd name="T3" fmla="*/ 16 h 176"/>
                <a:gd name="T4" fmla="*/ 1 w 280"/>
                <a:gd name="T5" fmla="*/ 15 h 176"/>
                <a:gd name="T6" fmla="*/ 1 w 280"/>
                <a:gd name="T7" fmla="*/ 15 h 176"/>
                <a:gd name="T8" fmla="*/ 2 w 280"/>
                <a:gd name="T9" fmla="*/ 14 h 176"/>
                <a:gd name="T10" fmla="*/ 3 w 280"/>
                <a:gd name="T11" fmla="*/ 13 h 176"/>
                <a:gd name="T12" fmla="*/ 3 w 280"/>
                <a:gd name="T13" fmla="*/ 12 h 176"/>
                <a:gd name="T14" fmla="*/ 5 w 280"/>
                <a:gd name="T15" fmla="*/ 11 h 176"/>
                <a:gd name="T16" fmla="*/ 6 w 280"/>
                <a:gd name="T17" fmla="*/ 9 h 176"/>
                <a:gd name="T18" fmla="*/ 7 w 280"/>
                <a:gd name="T19" fmla="*/ 8 h 176"/>
                <a:gd name="T20" fmla="*/ 9 w 280"/>
                <a:gd name="T21" fmla="*/ 7 h 176"/>
                <a:gd name="T22" fmla="*/ 11 w 280"/>
                <a:gd name="T23" fmla="*/ 5 h 176"/>
                <a:gd name="T24" fmla="*/ 13 w 280"/>
                <a:gd name="T25" fmla="*/ 4 h 176"/>
                <a:gd name="T26" fmla="*/ 16 w 280"/>
                <a:gd name="T27" fmla="*/ 3 h 176"/>
                <a:gd name="T28" fmla="*/ 18 w 280"/>
                <a:gd name="T29" fmla="*/ 2 h 176"/>
                <a:gd name="T30" fmla="*/ 21 w 280"/>
                <a:gd name="T31" fmla="*/ 1 h 176"/>
                <a:gd name="T32" fmla="*/ 24 w 280"/>
                <a:gd name="T33" fmla="*/ 0 h 176"/>
                <a:gd name="T34" fmla="*/ 35 w 280"/>
                <a:gd name="T35" fmla="*/ 22 h 176"/>
                <a:gd name="T36" fmla="*/ 31 w 280"/>
                <a:gd name="T37" fmla="*/ 22 h 176"/>
                <a:gd name="T38" fmla="*/ 21 w 280"/>
                <a:gd name="T39" fmla="*/ 6 h 176"/>
                <a:gd name="T40" fmla="*/ 21 w 280"/>
                <a:gd name="T41" fmla="*/ 6 h 176"/>
                <a:gd name="T42" fmla="*/ 21 w 280"/>
                <a:gd name="T43" fmla="*/ 6 h 176"/>
                <a:gd name="T44" fmla="*/ 20 w 280"/>
                <a:gd name="T45" fmla="*/ 6 h 176"/>
                <a:gd name="T46" fmla="*/ 20 w 280"/>
                <a:gd name="T47" fmla="*/ 6 h 176"/>
                <a:gd name="T48" fmla="*/ 19 w 280"/>
                <a:gd name="T49" fmla="*/ 7 h 176"/>
                <a:gd name="T50" fmla="*/ 18 w 280"/>
                <a:gd name="T51" fmla="*/ 7 h 176"/>
                <a:gd name="T52" fmla="*/ 17 w 280"/>
                <a:gd name="T53" fmla="*/ 8 h 176"/>
                <a:gd name="T54" fmla="*/ 16 w 280"/>
                <a:gd name="T55" fmla="*/ 8 h 176"/>
                <a:gd name="T56" fmla="*/ 14 w 280"/>
                <a:gd name="T57" fmla="*/ 9 h 176"/>
                <a:gd name="T58" fmla="*/ 13 w 280"/>
                <a:gd name="T59" fmla="*/ 10 h 176"/>
                <a:gd name="T60" fmla="*/ 12 w 280"/>
                <a:gd name="T61" fmla="*/ 11 h 176"/>
                <a:gd name="T62" fmla="*/ 10 w 280"/>
                <a:gd name="T63" fmla="*/ 12 h 176"/>
                <a:gd name="T64" fmla="*/ 9 w 280"/>
                <a:gd name="T65" fmla="*/ 13 h 176"/>
                <a:gd name="T66" fmla="*/ 7 w 280"/>
                <a:gd name="T67" fmla="*/ 14 h 176"/>
                <a:gd name="T68" fmla="*/ 6 w 280"/>
                <a:gd name="T69" fmla="*/ 16 h 176"/>
                <a:gd name="T70" fmla="*/ 4 w 280"/>
                <a:gd name="T71" fmla="*/ 17 h 176"/>
                <a:gd name="T72" fmla="*/ 0 w 280"/>
                <a:gd name="T73" fmla="*/ 16 h 176"/>
                <a:gd name="T74" fmla="*/ 0 w 280"/>
                <a:gd name="T75" fmla="*/ 16 h 1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76"/>
                <a:gd name="T116" fmla="*/ 280 w 280"/>
                <a:gd name="T117" fmla="*/ 176 h 1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76">
                  <a:moveTo>
                    <a:pt x="0" y="121"/>
                  </a:moveTo>
                  <a:lnTo>
                    <a:pt x="0" y="121"/>
                  </a:lnTo>
                  <a:lnTo>
                    <a:pt x="1" y="116"/>
                  </a:lnTo>
                  <a:lnTo>
                    <a:pt x="4" y="113"/>
                  </a:lnTo>
                  <a:lnTo>
                    <a:pt x="11" y="107"/>
                  </a:lnTo>
                  <a:lnTo>
                    <a:pt x="17" y="98"/>
                  </a:lnTo>
                  <a:lnTo>
                    <a:pt x="24" y="90"/>
                  </a:lnTo>
                  <a:lnTo>
                    <a:pt x="33" y="81"/>
                  </a:lnTo>
                  <a:lnTo>
                    <a:pt x="46" y="72"/>
                  </a:lnTo>
                  <a:lnTo>
                    <a:pt x="56" y="61"/>
                  </a:lnTo>
                  <a:lnTo>
                    <a:pt x="70" y="50"/>
                  </a:lnTo>
                  <a:lnTo>
                    <a:pt x="85" y="40"/>
                  </a:lnTo>
                  <a:lnTo>
                    <a:pt x="104" y="31"/>
                  </a:lnTo>
                  <a:lnTo>
                    <a:pt x="122" y="21"/>
                  </a:lnTo>
                  <a:lnTo>
                    <a:pt x="144" y="12"/>
                  </a:lnTo>
                  <a:lnTo>
                    <a:pt x="165" y="6"/>
                  </a:lnTo>
                  <a:lnTo>
                    <a:pt x="189" y="0"/>
                  </a:lnTo>
                  <a:lnTo>
                    <a:pt x="280" y="170"/>
                  </a:lnTo>
                  <a:lnTo>
                    <a:pt x="241" y="176"/>
                  </a:lnTo>
                  <a:lnTo>
                    <a:pt x="168" y="41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0" y="43"/>
                  </a:lnTo>
                  <a:lnTo>
                    <a:pt x="156" y="46"/>
                  </a:lnTo>
                  <a:lnTo>
                    <a:pt x="148" y="49"/>
                  </a:lnTo>
                  <a:lnTo>
                    <a:pt x="141" y="52"/>
                  </a:lnTo>
                  <a:lnTo>
                    <a:pt x="131" y="57"/>
                  </a:lnTo>
                  <a:lnTo>
                    <a:pt x="122" y="63"/>
                  </a:lnTo>
                  <a:lnTo>
                    <a:pt x="111" y="67"/>
                  </a:lnTo>
                  <a:lnTo>
                    <a:pt x="101" y="75"/>
                  </a:lnTo>
                  <a:lnTo>
                    <a:pt x="90" y="83"/>
                  </a:lnTo>
                  <a:lnTo>
                    <a:pt x="78" y="92"/>
                  </a:lnTo>
                  <a:lnTo>
                    <a:pt x="66" y="101"/>
                  </a:lnTo>
                  <a:lnTo>
                    <a:pt x="53" y="112"/>
                  </a:lnTo>
                  <a:lnTo>
                    <a:pt x="43" y="122"/>
                  </a:lnTo>
                  <a:lnTo>
                    <a:pt x="30" y="135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00" name="Freeform 77"/>
            <p:cNvSpPr>
              <a:spLocks/>
            </p:cNvSpPr>
            <p:nvPr/>
          </p:nvSpPr>
          <p:spPr bwMode="auto">
            <a:xfrm>
              <a:off x="1686" y="1384"/>
              <a:ext cx="60" cy="110"/>
            </a:xfrm>
            <a:custGeom>
              <a:avLst/>
              <a:gdLst>
                <a:gd name="T0" fmla="*/ 12 w 120"/>
                <a:gd name="T1" fmla="*/ 1 h 219"/>
                <a:gd name="T2" fmla="*/ 12 w 120"/>
                <a:gd name="T3" fmla="*/ 2 h 219"/>
                <a:gd name="T4" fmla="*/ 12 w 120"/>
                <a:gd name="T5" fmla="*/ 2 h 219"/>
                <a:gd name="T6" fmla="*/ 12 w 120"/>
                <a:gd name="T7" fmla="*/ 3 h 219"/>
                <a:gd name="T8" fmla="*/ 12 w 120"/>
                <a:gd name="T9" fmla="*/ 5 h 219"/>
                <a:gd name="T10" fmla="*/ 11 w 120"/>
                <a:gd name="T11" fmla="*/ 6 h 219"/>
                <a:gd name="T12" fmla="*/ 11 w 120"/>
                <a:gd name="T13" fmla="*/ 8 h 219"/>
                <a:gd name="T14" fmla="*/ 11 w 120"/>
                <a:gd name="T15" fmla="*/ 10 h 219"/>
                <a:gd name="T16" fmla="*/ 11 w 120"/>
                <a:gd name="T17" fmla="*/ 12 h 219"/>
                <a:gd name="T18" fmla="*/ 10 w 120"/>
                <a:gd name="T19" fmla="*/ 14 h 219"/>
                <a:gd name="T20" fmla="*/ 9 w 120"/>
                <a:gd name="T21" fmla="*/ 16 h 219"/>
                <a:gd name="T22" fmla="*/ 8 w 120"/>
                <a:gd name="T23" fmla="*/ 18 h 219"/>
                <a:gd name="T24" fmla="*/ 7 w 120"/>
                <a:gd name="T25" fmla="*/ 20 h 219"/>
                <a:gd name="T26" fmla="*/ 6 w 120"/>
                <a:gd name="T27" fmla="*/ 21 h 219"/>
                <a:gd name="T28" fmla="*/ 4 w 120"/>
                <a:gd name="T29" fmla="*/ 23 h 219"/>
                <a:gd name="T30" fmla="*/ 2 w 120"/>
                <a:gd name="T31" fmla="*/ 24 h 219"/>
                <a:gd name="T32" fmla="*/ 0 w 120"/>
                <a:gd name="T33" fmla="*/ 24 h 219"/>
                <a:gd name="T34" fmla="*/ 2 w 120"/>
                <a:gd name="T35" fmla="*/ 28 h 219"/>
                <a:gd name="T36" fmla="*/ 2 w 120"/>
                <a:gd name="T37" fmla="*/ 28 h 219"/>
                <a:gd name="T38" fmla="*/ 3 w 120"/>
                <a:gd name="T39" fmla="*/ 28 h 219"/>
                <a:gd name="T40" fmla="*/ 3 w 120"/>
                <a:gd name="T41" fmla="*/ 27 h 219"/>
                <a:gd name="T42" fmla="*/ 4 w 120"/>
                <a:gd name="T43" fmla="*/ 27 h 219"/>
                <a:gd name="T44" fmla="*/ 5 w 120"/>
                <a:gd name="T45" fmla="*/ 27 h 219"/>
                <a:gd name="T46" fmla="*/ 6 w 120"/>
                <a:gd name="T47" fmla="*/ 26 h 219"/>
                <a:gd name="T48" fmla="*/ 8 w 120"/>
                <a:gd name="T49" fmla="*/ 25 h 219"/>
                <a:gd name="T50" fmla="*/ 9 w 120"/>
                <a:gd name="T51" fmla="*/ 24 h 219"/>
                <a:gd name="T52" fmla="*/ 10 w 120"/>
                <a:gd name="T53" fmla="*/ 22 h 219"/>
                <a:gd name="T54" fmla="*/ 12 w 120"/>
                <a:gd name="T55" fmla="*/ 21 h 219"/>
                <a:gd name="T56" fmla="*/ 13 w 120"/>
                <a:gd name="T57" fmla="*/ 18 h 219"/>
                <a:gd name="T58" fmla="*/ 14 w 120"/>
                <a:gd name="T59" fmla="*/ 16 h 219"/>
                <a:gd name="T60" fmla="*/ 15 w 120"/>
                <a:gd name="T61" fmla="*/ 13 h 219"/>
                <a:gd name="T62" fmla="*/ 15 w 120"/>
                <a:gd name="T63" fmla="*/ 9 h 219"/>
                <a:gd name="T64" fmla="*/ 15 w 120"/>
                <a:gd name="T65" fmla="*/ 5 h 219"/>
                <a:gd name="T66" fmla="*/ 15 w 120"/>
                <a:gd name="T67" fmla="*/ 0 h 219"/>
                <a:gd name="T68" fmla="*/ 12 w 120"/>
                <a:gd name="T69" fmla="*/ 1 h 219"/>
                <a:gd name="T70" fmla="*/ 12 w 120"/>
                <a:gd name="T71" fmla="*/ 1 h 2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"/>
                <a:gd name="T109" fmla="*/ 0 h 219"/>
                <a:gd name="T110" fmla="*/ 120 w 120"/>
                <a:gd name="T111" fmla="*/ 219 h 2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" h="219">
                  <a:moveTo>
                    <a:pt x="90" y="8"/>
                  </a:moveTo>
                  <a:lnTo>
                    <a:pt x="90" y="10"/>
                  </a:lnTo>
                  <a:lnTo>
                    <a:pt x="90" y="16"/>
                  </a:lnTo>
                  <a:lnTo>
                    <a:pt x="90" y="23"/>
                  </a:lnTo>
                  <a:lnTo>
                    <a:pt x="90" y="34"/>
                  </a:lnTo>
                  <a:lnTo>
                    <a:pt x="88" y="46"/>
                  </a:lnTo>
                  <a:lnTo>
                    <a:pt x="87" y="62"/>
                  </a:lnTo>
                  <a:lnTo>
                    <a:pt x="84" y="77"/>
                  </a:lnTo>
                  <a:lnTo>
                    <a:pt x="82" y="94"/>
                  </a:lnTo>
                  <a:lnTo>
                    <a:pt x="76" y="109"/>
                  </a:lnTo>
                  <a:lnTo>
                    <a:pt x="71" y="124"/>
                  </a:lnTo>
                  <a:lnTo>
                    <a:pt x="64" y="140"/>
                  </a:lnTo>
                  <a:lnTo>
                    <a:pt x="55" y="155"/>
                  </a:lnTo>
                  <a:lnTo>
                    <a:pt x="44" y="167"/>
                  </a:lnTo>
                  <a:lnTo>
                    <a:pt x="32" y="178"/>
                  </a:lnTo>
                  <a:lnTo>
                    <a:pt x="16" y="185"/>
                  </a:lnTo>
                  <a:lnTo>
                    <a:pt x="0" y="192"/>
                  </a:lnTo>
                  <a:lnTo>
                    <a:pt x="13" y="219"/>
                  </a:lnTo>
                  <a:lnTo>
                    <a:pt x="15" y="219"/>
                  </a:lnTo>
                  <a:lnTo>
                    <a:pt x="18" y="218"/>
                  </a:lnTo>
                  <a:lnTo>
                    <a:pt x="24" y="216"/>
                  </a:lnTo>
                  <a:lnTo>
                    <a:pt x="32" y="215"/>
                  </a:lnTo>
                  <a:lnTo>
                    <a:pt x="39" y="210"/>
                  </a:lnTo>
                  <a:lnTo>
                    <a:pt x="48" y="205"/>
                  </a:lnTo>
                  <a:lnTo>
                    <a:pt x="59" y="199"/>
                  </a:lnTo>
                  <a:lnTo>
                    <a:pt x="70" y="190"/>
                  </a:lnTo>
                  <a:lnTo>
                    <a:pt x="79" y="176"/>
                  </a:lnTo>
                  <a:lnTo>
                    <a:pt x="90" y="163"/>
                  </a:lnTo>
                  <a:lnTo>
                    <a:pt x="97" y="144"/>
                  </a:lnTo>
                  <a:lnTo>
                    <a:pt x="107" y="124"/>
                  </a:lnTo>
                  <a:lnTo>
                    <a:pt x="113" y="100"/>
                  </a:lnTo>
                  <a:lnTo>
                    <a:pt x="117" y="71"/>
                  </a:lnTo>
                  <a:lnTo>
                    <a:pt x="120" y="39"/>
                  </a:lnTo>
                  <a:lnTo>
                    <a:pt x="120" y="0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01" name="Freeform 78"/>
            <p:cNvSpPr>
              <a:spLocks/>
            </p:cNvSpPr>
            <p:nvPr/>
          </p:nvSpPr>
          <p:spPr bwMode="auto">
            <a:xfrm>
              <a:off x="1449" y="1480"/>
              <a:ext cx="13" cy="63"/>
            </a:xfrm>
            <a:custGeom>
              <a:avLst/>
              <a:gdLst>
                <a:gd name="T0" fmla="*/ 1 w 26"/>
                <a:gd name="T1" fmla="*/ 0 h 127"/>
                <a:gd name="T2" fmla="*/ 1 w 26"/>
                <a:gd name="T3" fmla="*/ 0 h 127"/>
                <a:gd name="T4" fmla="*/ 1 w 26"/>
                <a:gd name="T5" fmla="*/ 0 h 127"/>
                <a:gd name="T6" fmla="*/ 1 w 26"/>
                <a:gd name="T7" fmla="*/ 0 h 127"/>
                <a:gd name="T8" fmla="*/ 1 w 26"/>
                <a:gd name="T9" fmla="*/ 1 h 127"/>
                <a:gd name="T10" fmla="*/ 1 w 26"/>
                <a:gd name="T11" fmla="*/ 1 h 127"/>
                <a:gd name="T12" fmla="*/ 1 w 26"/>
                <a:gd name="T13" fmla="*/ 2 h 127"/>
                <a:gd name="T14" fmla="*/ 1 w 26"/>
                <a:gd name="T15" fmla="*/ 3 h 127"/>
                <a:gd name="T16" fmla="*/ 1 w 26"/>
                <a:gd name="T17" fmla="*/ 4 h 127"/>
                <a:gd name="T18" fmla="*/ 0 w 26"/>
                <a:gd name="T19" fmla="*/ 5 h 127"/>
                <a:gd name="T20" fmla="*/ 0 w 26"/>
                <a:gd name="T21" fmla="*/ 7 h 127"/>
                <a:gd name="T22" fmla="*/ 0 w 26"/>
                <a:gd name="T23" fmla="*/ 8 h 127"/>
                <a:gd name="T24" fmla="*/ 0 w 26"/>
                <a:gd name="T25" fmla="*/ 9 h 127"/>
                <a:gd name="T26" fmla="*/ 0 w 26"/>
                <a:gd name="T27" fmla="*/ 11 h 127"/>
                <a:gd name="T28" fmla="*/ 0 w 26"/>
                <a:gd name="T29" fmla="*/ 12 h 127"/>
                <a:gd name="T30" fmla="*/ 1 w 26"/>
                <a:gd name="T31" fmla="*/ 13 h 127"/>
                <a:gd name="T32" fmla="*/ 1 w 26"/>
                <a:gd name="T33" fmla="*/ 15 h 127"/>
                <a:gd name="T34" fmla="*/ 3 w 26"/>
                <a:gd name="T35" fmla="*/ 15 h 127"/>
                <a:gd name="T36" fmla="*/ 3 w 26"/>
                <a:gd name="T37" fmla="*/ 15 h 127"/>
                <a:gd name="T38" fmla="*/ 3 w 26"/>
                <a:gd name="T39" fmla="*/ 15 h 127"/>
                <a:gd name="T40" fmla="*/ 3 w 26"/>
                <a:gd name="T41" fmla="*/ 14 h 127"/>
                <a:gd name="T42" fmla="*/ 3 w 26"/>
                <a:gd name="T43" fmla="*/ 13 h 127"/>
                <a:gd name="T44" fmla="*/ 3 w 26"/>
                <a:gd name="T45" fmla="*/ 12 h 127"/>
                <a:gd name="T46" fmla="*/ 3 w 26"/>
                <a:gd name="T47" fmla="*/ 11 h 127"/>
                <a:gd name="T48" fmla="*/ 3 w 26"/>
                <a:gd name="T49" fmla="*/ 10 h 127"/>
                <a:gd name="T50" fmla="*/ 3 w 26"/>
                <a:gd name="T51" fmla="*/ 9 h 127"/>
                <a:gd name="T52" fmla="*/ 3 w 26"/>
                <a:gd name="T53" fmla="*/ 7 h 127"/>
                <a:gd name="T54" fmla="*/ 3 w 26"/>
                <a:gd name="T55" fmla="*/ 6 h 127"/>
                <a:gd name="T56" fmla="*/ 3 w 26"/>
                <a:gd name="T57" fmla="*/ 5 h 127"/>
                <a:gd name="T58" fmla="*/ 3 w 26"/>
                <a:gd name="T59" fmla="*/ 4 h 127"/>
                <a:gd name="T60" fmla="*/ 3 w 26"/>
                <a:gd name="T61" fmla="*/ 2 h 127"/>
                <a:gd name="T62" fmla="*/ 3 w 26"/>
                <a:gd name="T63" fmla="*/ 1 h 127"/>
                <a:gd name="T64" fmla="*/ 3 w 26"/>
                <a:gd name="T65" fmla="*/ 1 h 127"/>
                <a:gd name="T66" fmla="*/ 4 w 26"/>
                <a:gd name="T67" fmla="*/ 0 h 127"/>
                <a:gd name="T68" fmla="*/ 1 w 26"/>
                <a:gd name="T69" fmla="*/ 0 h 127"/>
                <a:gd name="T70" fmla="*/ 1 w 26"/>
                <a:gd name="T71" fmla="*/ 0 h 1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"/>
                <a:gd name="T109" fmla="*/ 0 h 127"/>
                <a:gd name="T110" fmla="*/ 26 w 26"/>
                <a:gd name="T111" fmla="*/ 127 h 1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" h="127">
                  <a:moveTo>
                    <a:pt x="7" y="0"/>
                  </a:moveTo>
                  <a:lnTo>
                    <a:pt x="7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9"/>
                  </a:lnTo>
                  <a:lnTo>
                    <a:pt x="4" y="15"/>
                  </a:lnTo>
                  <a:lnTo>
                    <a:pt x="3" y="21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5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2"/>
                  </a:lnTo>
                  <a:lnTo>
                    <a:pt x="21" y="116"/>
                  </a:lnTo>
                  <a:lnTo>
                    <a:pt x="21" y="110"/>
                  </a:lnTo>
                  <a:lnTo>
                    <a:pt x="21" y="101"/>
                  </a:lnTo>
                  <a:lnTo>
                    <a:pt x="19" y="93"/>
                  </a:lnTo>
                  <a:lnTo>
                    <a:pt x="19" y="82"/>
                  </a:lnTo>
                  <a:lnTo>
                    <a:pt x="19" y="73"/>
                  </a:lnTo>
                  <a:lnTo>
                    <a:pt x="18" y="6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19" y="32"/>
                  </a:lnTo>
                  <a:lnTo>
                    <a:pt x="19" y="23"/>
                  </a:lnTo>
                  <a:lnTo>
                    <a:pt x="21" y="15"/>
                  </a:lnTo>
                  <a:lnTo>
                    <a:pt x="22" y="9"/>
                  </a:lnTo>
                  <a:lnTo>
                    <a:pt x="26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02" name="Freeform 79"/>
            <p:cNvSpPr>
              <a:spLocks/>
            </p:cNvSpPr>
            <p:nvPr/>
          </p:nvSpPr>
          <p:spPr bwMode="auto">
            <a:xfrm>
              <a:off x="1420" y="1502"/>
              <a:ext cx="66" cy="13"/>
            </a:xfrm>
            <a:custGeom>
              <a:avLst/>
              <a:gdLst>
                <a:gd name="T0" fmla="*/ 0 w 133"/>
                <a:gd name="T1" fmla="*/ 1 h 26"/>
                <a:gd name="T2" fmla="*/ 16 w 133"/>
                <a:gd name="T3" fmla="*/ 0 h 26"/>
                <a:gd name="T4" fmla="*/ 16 w 133"/>
                <a:gd name="T5" fmla="*/ 3 h 26"/>
                <a:gd name="T6" fmla="*/ 0 w 133"/>
                <a:gd name="T7" fmla="*/ 4 h 26"/>
                <a:gd name="T8" fmla="*/ 0 w 133"/>
                <a:gd name="T9" fmla="*/ 1 h 26"/>
                <a:gd name="T10" fmla="*/ 0 w 13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6"/>
                <a:gd name="T20" fmla="*/ 133 w 13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6">
                  <a:moveTo>
                    <a:pt x="0" y="1"/>
                  </a:moveTo>
                  <a:lnTo>
                    <a:pt x="133" y="0"/>
                  </a:lnTo>
                  <a:lnTo>
                    <a:pt x="129" y="20"/>
                  </a:lnTo>
                  <a:lnTo>
                    <a:pt x="7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03" name="Freeform 80"/>
            <p:cNvSpPr>
              <a:spLocks/>
            </p:cNvSpPr>
            <p:nvPr/>
          </p:nvSpPr>
          <p:spPr bwMode="auto">
            <a:xfrm>
              <a:off x="1266" y="1444"/>
              <a:ext cx="200" cy="159"/>
            </a:xfrm>
            <a:custGeom>
              <a:avLst/>
              <a:gdLst>
                <a:gd name="T0" fmla="*/ 25 w 399"/>
                <a:gd name="T1" fmla="*/ 1 h 318"/>
                <a:gd name="T2" fmla="*/ 25 w 399"/>
                <a:gd name="T3" fmla="*/ 3 h 318"/>
                <a:gd name="T4" fmla="*/ 26 w 399"/>
                <a:gd name="T5" fmla="*/ 5 h 318"/>
                <a:gd name="T6" fmla="*/ 28 w 399"/>
                <a:gd name="T7" fmla="*/ 9 h 318"/>
                <a:gd name="T8" fmla="*/ 31 w 399"/>
                <a:gd name="T9" fmla="*/ 15 h 318"/>
                <a:gd name="T10" fmla="*/ 37 w 399"/>
                <a:gd name="T11" fmla="*/ 23 h 318"/>
                <a:gd name="T12" fmla="*/ 45 w 399"/>
                <a:gd name="T13" fmla="*/ 32 h 318"/>
                <a:gd name="T14" fmla="*/ 49 w 399"/>
                <a:gd name="T15" fmla="*/ 40 h 318"/>
                <a:gd name="T16" fmla="*/ 48 w 399"/>
                <a:gd name="T17" fmla="*/ 40 h 318"/>
                <a:gd name="T18" fmla="*/ 45 w 399"/>
                <a:gd name="T19" fmla="*/ 40 h 318"/>
                <a:gd name="T20" fmla="*/ 40 w 399"/>
                <a:gd name="T21" fmla="*/ 39 h 318"/>
                <a:gd name="T22" fmla="*/ 35 w 399"/>
                <a:gd name="T23" fmla="*/ 38 h 318"/>
                <a:gd name="T24" fmla="*/ 28 w 399"/>
                <a:gd name="T25" fmla="*/ 36 h 318"/>
                <a:gd name="T26" fmla="*/ 21 w 399"/>
                <a:gd name="T27" fmla="*/ 34 h 318"/>
                <a:gd name="T28" fmla="*/ 14 w 399"/>
                <a:gd name="T29" fmla="*/ 31 h 318"/>
                <a:gd name="T30" fmla="*/ 6 w 399"/>
                <a:gd name="T31" fmla="*/ 27 h 318"/>
                <a:gd name="T32" fmla="*/ 6 w 399"/>
                <a:gd name="T33" fmla="*/ 25 h 318"/>
                <a:gd name="T34" fmla="*/ 7 w 399"/>
                <a:gd name="T35" fmla="*/ 24 h 318"/>
                <a:gd name="T36" fmla="*/ 7 w 399"/>
                <a:gd name="T37" fmla="*/ 23 h 318"/>
                <a:gd name="T38" fmla="*/ 7 w 399"/>
                <a:gd name="T39" fmla="*/ 22 h 318"/>
                <a:gd name="T40" fmla="*/ 7 w 399"/>
                <a:gd name="T41" fmla="*/ 21 h 318"/>
                <a:gd name="T42" fmla="*/ 6 w 399"/>
                <a:gd name="T43" fmla="*/ 19 h 318"/>
                <a:gd name="T44" fmla="*/ 5 w 399"/>
                <a:gd name="T45" fmla="*/ 20 h 318"/>
                <a:gd name="T46" fmla="*/ 4 w 399"/>
                <a:gd name="T47" fmla="*/ 21 h 318"/>
                <a:gd name="T48" fmla="*/ 4 w 399"/>
                <a:gd name="T49" fmla="*/ 21 h 318"/>
                <a:gd name="T50" fmla="*/ 4 w 399"/>
                <a:gd name="T51" fmla="*/ 23 h 318"/>
                <a:gd name="T52" fmla="*/ 4 w 399"/>
                <a:gd name="T53" fmla="*/ 25 h 318"/>
                <a:gd name="T54" fmla="*/ 4 w 399"/>
                <a:gd name="T55" fmla="*/ 27 h 318"/>
                <a:gd name="T56" fmla="*/ 1 w 399"/>
                <a:gd name="T57" fmla="*/ 27 h 318"/>
                <a:gd name="T58" fmla="*/ 0 w 399"/>
                <a:gd name="T59" fmla="*/ 26 h 318"/>
                <a:gd name="T60" fmla="*/ 0 w 399"/>
                <a:gd name="T61" fmla="*/ 24 h 318"/>
                <a:gd name="T62" fmla="*/ 0 w 399"/>
                <a:gd name="T63" fmla="*/ 22 h 318"/>
                <a:gd name="T64" fmla="*/ 1 w 399"/>
                <a:gd name="T65" fmla="*/ 20 h 318"/>
                <a:gd name="T66" fmla="*/ 2 w 399"/>
                <a:gd name="T67" fmla="*/ 18 h 318"/>
                <a:gd name="T68" fmla="*/ 3 w 399"/>
                <a:gd name="T69" fmla="*/ 17 h 318"/>
                <a:gd name="T70" fmla="*/ 5 w 399"/>
                <a:gd name="T71" fmla="*/ 16 h 318"/>
                <a:gd name="T72" fmla="*/ 7 w 399"/>
                <a:gd name="T73" fmla="*/ 17 h 318"/>
                <a:gd name="T74" fmla="*/ 8 w 399"/>
                <a:gd name="T75" fmla="*/ 17 h 318"/>
                <a:gd name="T76" fmla="*/ 9 w 399"/>
                <a:gd name="T77" fmla="*/ 18 h 318"/>
                <a:gd name="T78" fmla="*/ 10 w 399"/>
                <a:gd name="T79" fmla="*/ 20 h 318"/>
                <a:gd name="T80" fmla="*/ 10 w 399"/>
                <a:gd name="T81" fmla="*/ 21 h 318"/>
                <a:gd name="T82" fmla="*/ 10 w 399"/>
                <a:gd name="T83" fmla="*/ 24 h 318"/>
                <a:gd name="T84" fmla="*/ 10 w 399"/>
                <a:gd name="T85" fmla="*/ 25 h 318"/>
                <a:gd name="T86" fmla="*/ 11 w 399"/>
                <a:gd name="T87" fmla="*/ 26 h 318"/>
                <a:gd name="T88" fmla="*/ 14 w 399"/>
                <a:gd name="T89" fmla="*/ 27 h 318"/>
                <a:gd name="T90" fmla="*/ 17 w 399"/>
                <a:gd name="T91" fmla="*/ 29 h 318"/>
                <a:gd name="T92" fmla="*/ 21 w 399"/>
                <a:gd name="T93" fmla="*/ 31 h 318"/>
                <a:gd name="T94" fmla="*/ 27 w 399"/>
                <a:gd name="T95" fmla="*/ 33 h 318"/>
                <a:gd name="T96" fmla="*/ 33 w 399"/>
                <a:gd name="T97" fmla="*/ 35 h 318"/>
                <a:gd name="T98" fmla="*/ 41 w 399"/>
                <a:gd name="T99" fmla="*/ 36 h 318"/>
                <a:gd name="T100" fmla="*/ 45 w 399"/>
                <a:gd name="T101" fmla="*/ 37 h 318"/>
                <a:gd name="T102" fmla="*/ 43 w 399"/>
                <a:gd name="T103" fmla="*/ 35 h 318"/>
                <a:gd name="T104" fmla="*/ 39 w 399"/>
                <a:gd name="T105" fmla="*/ 31 h 318"/>
                <a:gd name="T106" fmla="*/ 35 w 399"/>
                <a:gd name="T107" fmla="*/ 27 h 318"/>
                <a:gd name="T108" fmla="*/ 31 w 399"/>
                <a:gd name="T109" fmla="*/ 21 h 318"/>
                <a:gd name="T110" fmla="*/ 27 w 399"/>
                <a:gd name="T111" fmla="*/ 15 h 318"/>
                <a:gd name="T112" fmla="*/ 24 w 399"/>
                <a:gd name="T113" fmla="*/ 9 h 318"/>
                <a:gd name="T114" fmla="*/ 22 w 399"/>
                <a:gd name="T115" fmla="*/ 4 h 318"/>
                <a:gd name="T116" fmla="*/ 25 w 399"/>
                <a:gd name="T117" fmla="*/ 0 h 3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9"/>
                <a:gd name="T178" fmla="*/ 0 h 318"/>
                <a:gd name="T179" fmla="*/ 399 w 399"/>
                <a:gd name="T180" fmla="*/ 318 h 3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9" h="318">
                  <a:moveTo>
                    <a:pt x="197" y="0"/>
                  </a:moveTo>
                  <a:lnTo>
                    <a:pt x="196" y="3"/>
                  </a:lnTo>
                  <a:lnTo>
                    <a:pt x="196" y="9"/>
                  </a:lnTo>
                  <a:lnTo>
                    <a:pt x="196" y="17"/>
                  </a:lnTo>
                  <a:lnTo>
                    <a:pt x="199" y="26"/>
                  </a:lnTo>
                  <a:lnTo>
                    <a:pt x="203" y="38"/>
                  </a:lnTo>
                  <a:lnTo>
                    <a:pt x="210" y="53"/>
                  </a:lnTo>
                  <a:lnTo>
                    <a:pt x="219" y="72"/>
                  </a:lnTo>
                  <a:lnTo>
                    <a:pt x="231" y="93"/>
                  </a:lnTo>
                  <a:lnTo>
                    <a:pt x="246" y="117"/>
                  </a:lnTo>
                  <a:lnTo>
                    <a:pt x="268" y="147"/>
                  </a:lnTo>
                  <a:lnTo>
                    <a:pt x="292" y="177"/>
                  </a:lnTo>
                  <a:lnTo>
                    <a:pt x="321" y="214"/>
                  </a:lnTo>
                  <a:lnTo>
                    <a:pt x="356" y="254"/>
                  </a:lnTo>
                  <a:lnTo>
                    <a:pt x="399" y="299"/>
                  </a:lnTo>
                  <a:lnTo>
                    <a:pt x="387" y="318"/>
                  </a:lnTo>
                  <a:lnTo>
                    <a:pt x="384" y="318"/>
                  </a:lnTo>
                  <a:lnTo>
                    <a:pt x="378" y="318"/>
                  </a:lnTo>
                  <a:lnTo>
                    <a:pt x="367" y="316"/>
                  </a:lnTo>
                  <a:lnTo>
                    <a:pt x="355" y="315"/>
                  </a:lnTo>
                  <a:lnTo>
                    <a:pt x="338" y="312"/>
                  </a:lnTo>
                  <a:lnTo>
                    <a:pt x="320" y="310"/>
                  </a:lnTo>
                  <a:lnTo>
                    <a:pt x="297" y="306"/>
                  </a:lnTo>
                  <a:lnTo>
                    <a:pt x="275" y="301"/>
                  </a:lnTo>
                  <a:lnTo>
                    <a:pt x="249" y="293"/>
                  </a:lnTo>
                  <a:lnTo>
                    <a:pt x="222" y="286"/>
                  </a:lnTo>
                  <a:lnTo>
                    <a:pt x="194" y="277"/>
                  </a:lnTo>
                  <a:lnTo>
                    <a:pt x="165" y="267"/>
                  </a:lnTo>
                  <a:lnTo>
                    <a:pt x="136" y="255"/>
                  </a:lnTo>
                  <a:lnTo>
                    <a:pt x="106" y="241"/>
                  </a:lnTo>
                  <a:lnTo>
                    <a:pt x="76" y="226"/>
                  </a:lnTo>
                  <a:lnTo>
                    <a:pt x="46" y="209"/>
                  </a:lnTo>
                  <a:lnTo>
                    <a:pt x="46" y="206"/>
                  </a:lnTo>
                  <a:lnTo>
                    <a:pt x="47" y="200"/>
                  </a:lnTo>
                  <a:lnTo>
                    <a:pt x="49" y="195"/>
                  </a:lnTo>
                  <a:lnTo>
                    <a:pt x="49" y="192"/>
                  </a:lnTo>
                  <a:lnTo>
                    <a:pt x="50" y="186"/>
                  </a:lnTo>
                  <a:lnTo>
                    <a:pt x="52" y="182"/>
                  </a:lnTo>
                  <a:lnTo>
                    <a:pt x="52" y="176"/>
                  </a:lnTo>
                  <a:lnTo>
                    <a:pt x="52" y="171"/>
                  </a:lnTo>
                  <a:lnTo>
                    <a:pt x="50" y="166"/>
                  </a:lnTo>
                  <a:lnTo>
                    <a:pt x="50" y="162"/>
                  </a:lnTo>
                  <a:lnTo>
                    <a:pt x="46" y="154"/>
                  </a:lnTo>
                  <a:lnTo>
                    <a:pt x="41" y="151"/>
                  </a:lnTo>
                  <a:lnTo>
                    <a:pt x="38" y="151"/>
                  </a:lnTo>
                  <a:lnTo>
                    <a:pt x="37" y="153"/>
                  </a:lnTo>
                  <a:lnTo>
                    <a:pt x="34" y="156"/>
                  </a:lnTo>
                  <a:lnTo>
                    <a:pt x="32" y="162"/>
                  </a:lnTo>
                  <a:lnTo>
                    <a:pt x="31" y="163"/>
                  </a:lnTo>
                  <a:lnTo>
                    <a:pt x="29" y="168"/>
                  </a:lnTo>
                  <a:lnTo>
                    <a:pt x="28" y="173"/>
                  </a:lnTo>
                  <a:lnTo>
                    <a:pt x="28" y="180"/>
                  </a:lnTo>
                  <a:lnTo>
                    <a:pt x="28" y="186"/>
                  </a:lnTo>
                  <a:lnTo>
                    <a:pt x="28" y="195"/>
                  </a:lnTo>
                  <a:lnTo>
                    <a:pt x="28" y="203"/>
                  </a:lnTo>
                  <a:lnTo>
                    <a:pt x="31" y="214"/>
                  </a:lnTo>
                  <a:lnTo>
                    <a:pt x="3" y="211"/>
                  </a:lnTo>
                  <a:lnTo>
                    <a:pt x="2" y="209"/>
                  </a:lnTo>
                  <a:lnTo>
                    <a:pt x="2" y="206"/>
                  </a:lnTo>
                  <a:lnTo>
                    <a:pt x="0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73"/>
                  </a:lnTo>
                  <a:lnTo>
                    <a:pt x="3" y="163"/>
                  </a:lnTo>
                  <a:lnTo>
                    <a:pt x="3" y="154"/>
                  </a:lnTo>
                  <a:lnTo>
                    <a:pt x="6" y="148"/>
                  </a:lnTo>
                  <a:lnTo>
                    <a:pt x="11" y="140"/>
                  </a:lnTo>
                  <a:lnTo>
                    <a:pt x="15" y="136"/>
                  </a:lnTo>
                  <a:lnTo>
                    <a:pt x="21" y="130"/>
                  </a:lnTo>
                  <a:lnTo>
                    <a:pt x="29" y="128"/>
                  </a:lnTo>
                  <a:lnTo>
                    <a:pt x="38" y="128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5" y="131"/>
                  </a:lnTo>
                  <a:lnTo>
                    <a:pt x="61" y="134"/>
                  </a:lnTo>
                  <a:lnTo>
                    <a:pt x="67" y="140"/>
                  </a:lnTo>
                  <a:lnTo>
                    <a:pt x="70" y="143"/>
                  </a:lnTo>
                  <a:lnTo>
                    <a:pt x="73" y="148"/>
                  </a:lnTo>
                  <a:lnTo>
                    <a:pt x="75" y="153"/>
                  </a:lnTo>
                  <a:lnTo>
                    <a:pt x="78" y="159"/>
                  </a:lnTo>
                  <a:lnTo>
                    <a:pt x="78" y="166"/>
                  </a:lnTo>
                  <a:lnTo>
                    <a:pt x="80" y="176"/>
                  </a:lnTo>
                  <a:lnTo>
                    <a:pt x="80" y="185"/>
                  </a:lnTo>
                  <a:lnTo>
                    <a:pt x="78" y="197"/>
                  </a:lnTo>
                  <a:lnTo>
                    <a:pt x="80" y="197"/>
                  </a:lnTo>
                  <a:lnTo>
                    <a:pt x="83" y="199"/>
                  </a:lnTo>
                  <a:lnTo>
                    <a:pt x="87" y="203"/>
                  </a:lnTo>
                  <a:lnTo>
                    <a:pt x="95" y="208"/>
                  </a:lnTo>
                  <a:lnTo>
                    <a:pt x="106" y="212"/>
                  </a:lnTo>
                  <a:lnTo>
                    <a:pt x="118" y="220"/>
                  </a:lnTo>
                  <a:lnTo>
                    <a:pt x="133" y="226"/>
                  </a:lnTo>
                  <a:lnTo>
                    <a:pt x="150" y="235"/>
                  </a:lnTo>
                  <a:lnTo>
                    <a:pt x="168" y="241"/>
                  </a:lnTo>
                  <a:lnTo>
                    <a:pt x="188" y="251"/>
                  </a:lnTo>
                  <a:lnTo>
                    <a:pt x="211" y="258"/>
                  </a:lnTo>
                  <a:lnTo>
                    <a:pt x="237" y="266"/>
                  </a:lnTo>
                  <a:lnTo>
                    <a:pt x="263" y="273"/>
                  </a:lnTo>
                  <a:lnTo>
                    <a:pt x="292" y="281"/>
                  </a:lnTo>
                  <a:lnTo>
                    <a:pt x="324" y="287"/>
                  </a:lnTo>
                  <a:lnTo>
                    <a:pt x="358" y="293"/>
                  </a:lnTo>
                  <a:lnTo>
                    <a:pt x="355" y="292"/>
                  </a:lnTo>
                  <a:lnTo>
                    <a:pt x="349" y="284"/>
                  </a:lnTo>
                  <a:lnTo>
                    <a:pt x="340" y="275"/>
                  </a:lnTo>
                  <a:lnTo>
                    <a:pt x="327" y="263"/>
                  </a:lnTo>
                  <a:lnTo>
                    <a:pt x="312" y="247"/>
                  </a:lnTo>
                  <a:lnTo>
                    <a:pt x="297" y="229"/>
                  </a:lnTo>
                  <a:lnTo>
                    <a:pt x="280" y="209"/>
                  </a:lnTo>
                  <a:lnTo>
                    <a:pt x="262" y="188"/>
                  </a:lnTo>
                  <a:lnTo>
                    <a:pt x="243" y="165"/>
                  </a:lnTo>
                  <a:lnTo>
                    <a:pt x="228" y="142"/>
                  </a:lnTo>
                  <a:lnTo>
                    <a:pt x="211" y="117"/>
                  </a:lnTo>
                  <a:lnTo>
                    <a:pt x="199" y="95"/>
                  </a:lnTo>
                  <a:lnTo>
                    <a:pt x="187" y="72"/>
                  </a:lnTo>
                  <a:lnTo>
                    <a:pt x="179" y="49"/>
                  </a:lnTo>
                  <a:lnTo>
                    <a:pt x="174" y="29"/>
                  </a:lnTo>
                  <a:lnTo>
                    <a:pt x="174" y="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04" name="Freeform 81"/>
            <p:cNvSpPr>
              <a:spLocks/>
            </p:cNvSpPr>
            <p:nvPr/>
          </p:nvSpPr>
          <p:spPr bwMode="auto">
            <a:xfrm>
              <a:off x="1052" y="1194"/>
              <a:ext cx="281" cy="284"/>
            </a:xfrm>
            <a:custGeom>
              <a:avLst/>
              <a:gdLst>
                <a:gd name="T0" fmla="*/ 19 w 563"/>
                <a:gd name="T1" fmla="*/ 44 h 569"/>
                <a:gd name="T2" fmla="*/ 27 w 563"/>
                <a:gd name="T3" fmla="*/ 56 h 569"/>
                <a:gd name="T4" fmla="*/ 39 w 563"/>
                <a:gd name="T5" fmla="*/ 66 h 569"/>
                <a:gd name="T6" fmla="*/ 55 w 563"/>
                <a:gd name="T7" fmla="*/ 66 h 569"/>
                <a:gd name="T8" fmla="*/ 61 w 563"/>
                <a:gd name="T9" fmla="*/ 62 h 569"/>
                <a:gd name="T10" fmla="*/ 64 w 563"/>
                <a:gd name="T11" fmla="*/ 57 h 569"/>
                <a:gd name="T12" fmla="*/ 66 w 563"/>
                <a:gd name="T13" fmla="*/ 47 h 569"/>
                <a:gd name="T14" fmla="*/ 62 w 563"/>
                <a:gd name="T15" fmla="*/ 31 h 569"/>
                <a:gd name="T16" fmla="*/ 62 w 563"/>
                <a:gd name="T17" fmla="*/ 26 h 569"/>
                <a:gd name="T18" fmla="*/ 64 w 563"/>
                <a:gd name="T19" fmla="*/ 23 h 569"/>
                <a:gd name="T20" fmla="*/ 64 w 563"/>
                <a:gd name="T21" fmla="*/ 19 h 569"/>
                <a:gd name="T22" fmla="*/ 62 w 563"/>
                <a:gd name="T23" fmla="*/ 16 h 569"/>
                <a:gd name="T24" fmla="*/ 60 w 563"/>
                <a:gd name="T25" fmla="*/ 15 h 569"/>
                <a:gd name="T26" fmla="*/ 57 w 563"/>
                <a:gd name="T27" fmla="*/ 16 h 569"/>
                <a:gd name="T28" fmla="*/ 54 w 563"/>
                <a:gd name="T29" fmla="*/ 20 h 569"/>
                <a:gd name="T30" fmla="*/ 50 w 563"/>
                <a:gd name="T31" fmla="*/ 15 h 569"/>
                <a:gd name="T32" fmla="*/ 41 w 563"/>
                <a:gd name="T33" fmla="*/ 8 h 569"/>
                <a:gd name="T34" fmla="*/ 26 w 563"/>
                <a:gd name="T35" fmla="*/ 3 h 569"/>
                <a:gd name="T36" fmla="*/ 12 w 563"/>
                <a:gd name="T37" fmla="*/ 4 h 569"/>
                <a:gd name="T38" fmla="*/ 10 w 563"/>
                <a:gd name="T39" fmla="*/ 12 h 569"/>
                <a:gd name="T40" fmla="*/ 7 w 563"/>
                <a:gd name="T41" fmla="*/ 27 h 569"/>
                <a:gd name="T42" fmla="*/ 4 w 563"/>
                <a:gd name="T43" fmla="*/ 41 h 569"/>
                <a:gd name="T44" fmla="*/ 2 w 563"/>
                <a:gd name="T45" fmla="*/ 50 h 569"/>
                <a:gd name="T46" fmla="*/ 0 w 563"/>
                <a:gd name="T47" fmla="*/ 50 h 569"/>
                <a:gd name="T48" fmla="*/ 0 w 563"/>
                <a:gd name="T49" fmla="*/ 46 h 569"/>
                <a:gd name="T50" fmla="*/ 2 w 563"/>
                <a:gd name="T51" fmla="*/ 33 h 569"/>
                <a:gd name="T52" fmla="*/ 5 w 563"/>
                <a:gd name="T53" fmla="*/ 16 h 569"/>
                <a:gd name="T54" fmla="*/ 8 w 563"/>
                <a:gd name="T55" fmla="*/ 3 h 569"/>
                <a:gd name="T56" fmla="*/ 13 w 563"/>
                <a:gd name="T57" fmla="*/ 0 h 569"/>
                <a:gd name="T58" fmla="*/ 22 w 563"/>
                <a:gd name="T59" fmla="*/ 0 h 569"/>
                <a:gd name="T60" fmla="*/ 35 w 563"/>
                <a:gd name="T61" fmla="*/ 2 h 569"/>
                <a:gd name="T62" fmla="*/ 48 w 563"/>
                <a:gd name="T63" fmla="*/ 9 h 569"/>
                <a:gd name="T64" fmla="*/ 54 w 563"/>
                <a:gd name="T65" fmla="*/ 15 h 569"/>
                <a:gd name="T66" fmla="*/ 56 w 563"/>
                <a:gd name="T67" fmla="*/ 13 h 569"/>
                <a:gd name="T68" fmla="*/ 59 w 563"/>
                <a:gd name="T69" fmla="*/ 12 h 569"/>
                <a:gd name="T70" fmla="*/ 64 w 563"/>
                <a:gd name="T71" fmla="*/ 13 h 569"/>
                <a:gd name="T72" fmla="*/ 67 w 563"/>
                <a:gd name="T73" fmla="*/ 17 h 569"/>
                <a:gd name="T74" fmla="*/ 68 w 563"/>
                <a:gd name="T75" fmla="*/ 20 h 569"/>
                <a:gd name="T76" fmla="*/ 67 w 563"/>
                <a:gd name="T77" fmla="*/ 24 h 569"/>
                <a:gd name="T78" fmla="*/ 65 w 563"/>
                <a:gd name="T79" fmla="*/ 27 h 569"/>
                <a:gd name="T80" fmla="*/ 65 w 563"/>
                <a:gd name="T81" fmla="*/ 30 h 569"/>
                <a:gd name="T82" fmla="*/ 68 w 563"/>
                <a:gd name="T83" fmla="*/ 37 h 569"/>
                <a:gd name="T84" fmla="*/ 70 w 563"/>
                <a:gd name="T85" fmla="*/ 49 h 569"/>
                <a:gd name="T86" fmla="*/ 65 w 563"/>
                <a:gd name="T87" fmla="*/ 63 h 569"/>
                <a:gd name="T88" fmla="*/ 59 w 563"/>
                <a:gd name="T89" fmla="*/ 68 h 569"/>
                <a:gd name="T90" fmla="*/ 50 w 563"/>
                <a:gd name="T91" fmla="*/ 71 h 569"/>
                <a:gd name="T92" fmla="*/ 35 w 563"/>
                <a:gd name="T93" fmla="*/ 67 h 569"/>
                <a:gd name="T94" fmla="*/ 19 w 563"/>
                <a:gd name="T95" fmla="*/ 5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3"/>
                <a:gd name="T145" fmla="*/ 0 h 569"/>
                <a:gd name="T146" fmla="*/ 563 w 563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3" h="569">
                  <a:moveTo>
                    <a:pt x="145" y="331"/>
                  </a:moveTo>
                  <a:lnTo>
                    <a:pt x="147" y="335"/>
                  </a:lnTo>
                  <a:lnTo>
                    <a:pt x="151" y="344"/>
                  </a:lnTo>
                  <a:lnTo>
                    <a:pt x="159" y="359"/>
                  </a:lnTo>
                  <a:lnTo>
                    <a:pt x="171" y="379"/>
                  </a:lnTo>
                  <a:lnTo>
                    <a:pt x="183" y="400"/>
                  </a:lnTo>
                  <a:lnTo>
                    <a:pt x="200" y="425"/>
                  </a:lnTo>
                  <a:lnTo>
                    <a:pt x="219" y="448"/>
                  </a:lnTo>
                  <a:lnTo>
                    <a:pt x="241" y="472"/>
                  </a:lnTo>
                  <a:lnTo>
                    <a:pt x="264" y="494"/>
                  </a:lnTo>
                  <a:lnTo>
                    <a:pt x="290" y="513"/>
                  </a:lnTo>
                  <a:lnTo>
                    <a:pt x="316" y="529"/>
                  </a:lnTo>
                  <a:lnTo>
                    <a:pt x="347" y="539"/>
                  </a:lnTo>
                  <a:lnTo>
                    <a:pt x="378" y="543"/>
                  </a:lnTo>
                  <a:lnTo>
                    <a:pt x="411" y="541"/>
                  </a:lnTo>
                  <a:lnTo>
                    <a:pt x="445" y="530"/>
                  </a:lnTo>
                  <a:lnTo>
                    <a:pt x="480" y="510"/>
                  </a:lnTo>
                  <a:lnTo>
                    <a:pt x="480" y="509"/>
                  </a:lnTo>
                  <a:lnTo>
                    <a:pt x="485" y="506"/>
                  </a:lnTo>
                  <a:lnTo>
                    <a:pt x="489" y="501"/>
                  </a:lnTo>
                  <a:lnTo>
                    <a:pt x="497" y="494"/>
                  </a:lnTo>
                  <a:lnTo>
                    <a:pt x="503" y="486"/>
                  </a:lnTo>
                  <a:lnTo>
                    <a:pt x="512" y="474"/>
                  </a:lnTo>
                  <a:lnTo>
                    <a:pt x="518" y="460"/>
                  </a:lnTo>
                  <a:lnTo>
                    <a:pt x="526" y="445"/>
                  </a:lnTo>
                  <a:lnTo>
                    <a:pt x="530" y="426"/>
                  </a:lnTo>
                  <a:lnTo>
                    <a:pt x="534" y="405"/>
                  </a:lnTo>
                  <a:lnTo>
                    <a:pt x="534" y="380"/>
                  </a:lnTo>
                  <a:lnTo>
                    <a:pt x="532" y="354"/>
                  </a:lnTo>
                  <a:lnTo>
                    <a:pt x="526" y="324"/>
                  </a:lnTo>
                  <a:lnTo>
                    <a:pt x="517" y="290"/>
                  </a:lnTo>
                  <a:lnTo>
                    <a:pt x="503" y="255"/>
                  </a:lnTo>
                  <a:lnTo>
                    <a:pt x="485" y="217"/>
                  </a:lnTo>
                  <a:lnTo>
                    <a:pt x="486" y="215"/>
                  </a:lnTo>
                  <a:lnTo>
                    <a:pt x="492" y="214"/>
                  </a:lnTo>
                  <a:lnTo>
                    <a:pt x="498" y="212"/>
                  </a:lnTo>
                  <a:lnTo>
                    <a:pt x="508" y="206"/>
                  </a:lnTo>
                  <a:lnTo>
                    <a:pt x="511" y="202"/>
                  </a:lnTo>
                  <a:lnTo>
                    <a:pt x="512" y="197"/>
                  </a:lnTo>
                  <a:lnTo>
                    <a:pt x="515" y="189"/>
                  </a:lnTo>
                  <a:lnTo>
                    <a:pt x="517" y="183"/>
                  </a:lnTo>
                  <a:lnTo>
                    <a:pt x="517" y="174"/>
                  </a:lnTo>
                  <a:lnTo>
                    <a:pt x="517" y="163"/>
                  </a:lnTo>
                  <a:lnTo>
                    <a:pt x="515" y="153"/>
                  </a:lnTo>
                  <a:lnTo>
                    <a:pt x="512" y="139"/>
                  </a:lnTo>
                  <a:lnTo>
                    <a:pt x="511" y="137"/>
                  </a:lnTo>
                  <a:lnTo>
                    <a:pt x="504" y="133"/>
                  </a:lnTo>
                  <a:lnTo>
                    <a:pt x="500" y="130"/>
                  </a:lnTo>
                  <a:lnTo>
                    <a:pt x="497" y="128"/>
                  </a:lnTo>
                  <a:lnTo>
                    <a:pt x="492" y="127"/>
                  </a:lnTo>
                  <a:lnTo>
                    <a:pt x="488" y="125"/>
                  </a:lnTo>
                  <a:lnTo>
                    <a:pt x="482" y="124"/>
                  </a:lnTo>
                  <a:lnTo>
                    <a:pt x="475" y="125"/>
                  </a:lnTo>
                  <a:lnTo>
                    <a:pt x="469" y="127"/>
                  </a:lnTo>
                  <a:lnTo>
                    <a:pt x="463" y="130"/>
                  </a:lnTo>
                  <a:lnTo>
                    <a:pt x="457" y="134"/>
                  </a:lnTo>
                  <a:lnTo>
                    <a:pt x="451" y="142"/>
                  </a:lnTo>
                  <a:lnTo>
                    <a:pt x="443" y="153"/>
                  </a:lnTo>
                  <a:lnTo>
                    <a:pt x="439" y="163"/>
                  </a:lnTo>
                  <a:lnTo>
                    <a:pt x="436" y="162"/>
                  </a:lnTo>
                  <a:lnTo>
                    <a:pt x="433" y="156"/>
                  </a:lnTo>
                  <a:lnTo>
                    <a:pt x="425" y="146"/>
                  </a:lnTo>
                  <a:lnTo>
                    <a:pt x="417" y="136"/>
                  </a:lnTo>
                  <a:lnTo>
                    <a:pt x="404" y="122"/>
                  </a:lnTo>
                  <a:lnTo>
                    <a:pt x="390" y="108"/>
                  </a:lnTo>
                  <a:lnTo>
                    <a:pt x="371" y="93"/>
                  </a:lnTo>
                  <a:lnTo>
                    <a:pt x="353" y="79"/>
                  </a:lnTo>
                  <a:lnTo>
                    <a:pt x="330" y="64"/>
                  </a:lnTo>
                  <a:lnTo>
                    <a:pt x="306" y="50"/>
                  </a:lnTo>
                  <a:lnTo>
                    <a:pt x="277" y="39"/>
                  </a:lnTo>
                  <a:lnTo>
                    <a:pt x="248" y="32"/>
                  </a:lnTo>
                  <a:lnTo>
                    <a:pt x="215" y="26"/>
                  </a:lnTo>
                  <a:lnTo>
                    <a:pt x="180" y="24"/>
                  </a:lnTo>
                  <a:lnTo>
                    <a:pt x="142" y="27"/>
                  </a:lnTo>
                  <a:lnTo>
                    <a:pt x="102" y="35"/>
                  </a:lnTo>
                  <a:lnTo>
                    <a:pt x="101" y="38"/>
                  </a:lnTo>
                  <a:lnTo>
                    <a:pt x="98" y="47"/>
                  </a:lnTo>
                  <a:lnTo>
                    <a:pt x="93" y="61"/>
                  </a:lnTo>
                  <a:lnTo>
                    <a:pt x="90" y="81"/>
                  </a:lnTo>
                  <a:lnTo>
                    <a:pt x="84" y="102"/>
                  </a:lnTo>
                  <a:lnTo>
                    <a:pt x="78" y="128"/>
                  </a:lnTo>
                  <a:lnTo>
                    <a:pt x="72" y="156"/>
                  </a:lnTo>
                  <a:lnTo>
                    <a:pt x="67" y="186"/>
                  </a:lnTo>
                  <a:lnTo>
                    <a:pt x="60" y="217"/>
                  </a:lnTo>
                  <a:lnTo>
                    <a:pt x="52" y="247"/>
                  </a:lnTo>
                  <a:lnTo>
                    <a:pt x="46" y="276"/>
                  </a:lnTo>
                  <a:lnTo>
                    <a:pt x="40" y="309"/>
                  </a:lnTo>
                  <a:lnTo>
                    <a:pt x="34" y="335"/>
                  </a:lnTo>
                  <a:lnTo>
                    <a:pt x="29" y="362"/>
                  </a:lnTo>
                  <a:lnTo>
                    <a:pt x="26" y="383"/>
                  </a:lnTo>
                  <a:lnTo>
                    <a:pt x="23" y="405"/>
                  </a:lnTo>
                  <a:lnTo>
                    <a:pt x="21" y="405"/>
                  </a:lnTo>
                  <a:lnTo>
                    <a:pt x="20" y="406"/>
                  </a:lnTo>
                  <a:lnTo>
                    <a:pt x="15" y="406"/>
                  </a:lnTo>
                  <a:lnTo>
                    <a:pt x="11" y="406"/>
                  </a:lnTo>
                  <a:lnTo>
                    <a:pt x="3" y="406"/>
                  </a:lnTo>
                  <a:lnTo>
                    <a:pt x="0" y="406"/>
                  </a:lnTo>
                  <a:lnTo>
                    <a:pt x="0" y="402"/>
                  </a:lnTo>
                  <a:lnTo>
                    <a:pt x="1" y="391"/>
                  </a:lnTo>
                  <a:lnTo>
                    <a:pt x="4" y="374"/>
                  </a:lnTo>
                  <a:lnTo>
                    <a:pt x="9" y="354"/>
                  </a:lnTo>
                  <a:lnTo>
                    <a:pt x="12" y="328"/>
                  </a:lnTo>
                  <a:lnTo>
                    <a:pt x="17" y="299"/>
                  </a:lnTo>
                  <a:lnTo>
                    <a:pt x="21" y="267"/>
                  </a:lnTo>
                  <a:lnTo>
                    <a:pt x="29" y="234"/>
                  </a:lnTo>
                  <a:lnTo>
                    <a:pt x="35" y="200"/>
                  </a:lnTo>
                  <a:lnTo>
                    <a:pt x="41" y="165"/>
                  </a:lnTo>
                  <a:lnTo>
                    <a:pt x="47" y="133"/>
                  </a:lnTo>
                  <a:lnTo>
                    <a:pt x="53" y="102"/>
                  </a:lnTo>
                  <a:lnTo>
                    <a:pt x="60" y="72"/>
                  </a:lnTo>
                  <a:lnTo>
                    <a:pt x="64" y="47"/>
                  </a:lnTo>
                  <a:lnTo>
                    <a:pt x="69" y="27"/>
                  </a:lnTo>
                  <a:lnTo>
                    <a:pt x="73" y="12"/>
                  </a:lnTo>
                  <a:lnTo>
                    <a:pt x="96" y="3"/>
                  </a:lnTo>
                  <a:lnTo>
                    <a:pt x="99" y="1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4" y="0"/>
                  </a:lnTo>
                  <a:lnTo>
                    <a:pt x="154" y="0"/>
                  </a:lnTo>
                  <a:lnTo>
                    <a:pt x="176" y="0"/>
                  </a:lnTo>
                  <a:lnTo>
                    <a:pt x="200" y="1"/>
                  </a:lnTo>
                  <a:lnTo>
                    <a:pt x="228" y="6"/>
                  </a:lnTo>
                  <a:lnTo>
                    <a:pt x="255" y="12"/>
                  </a:lnTo>
                  <a:lnTo>
                    <a:pt x="283" y="20"/>
                  </a:lnTo>
                  <a:lnTo>
                    <a:pt x="312" y="29"/>
                  </a:lnTo>
                  <a:lnTo>
                    <a:pt x="339" y="42"/>
                  </a:lnTo>
                  <a:lnTo>
                    <a:pt x="365" y="58"/>
                  </a:lnTo>
                  <a:lnTo>
                    <a:pt x="391" y="78"/>
                  </a:lnTo>
                  <a:lnTo>
                    <a:pt x="414" y="102"/>
                  </a:lnTo>
                  <a:lnTo>
                    <a:pt x="436" y="130"/>
                  </a:lnTo>
                  <a:lnTo>
                    <a:pt x="436" y="128"/>
                  </a:lnTo>
                  <a:lnTo>
                    <a:pt x="437" y="127"/>
                  </a:lnTo>
                  <a:lnTo>
                    <a:pt x="439" y="124"/>
                  </a:lnTo>
                  <a:lnTo>
                    <a:pt x="442" y="119"/>
                  </a:lnTo>
                  <a:lnTo>
                    <a:pt x="446" y="114"/>
                  </a:lnTo>
                  <a:lnTo>
                    <a:pt x="451" y="110"/>
                  </a:lnTo>
                  <a:lnTo>
                    <a:pt x="457" y="105"/>
                  </a:lnTo>
                  <a:lnTo>
                    <a:pt x="463" y="104"/>
                  </a:lnTo>
                  <a:lnTo>
                    <a:pt x="469" y="99"/>
                  </a:lnTo>
                  <a:lnTo>
                    <a:pt x="477" y="98"/>
                  </a:lnTo>
                  <a:lnTo>
                    <a:pt x="485" y="98"/>
                  </a:lnTo>
                  <a:lnTo>
                    <a:pt x="495" y="99"/>
                  </a:lnTo>
                  <a:lnTo>
                    <a:pt x="504" y="102"/>
                  </a:lnTo>
                  <a:lnTo>
                    <a:pt x="515" y="110"/>
                  </a:lnTo>
                  <a:lnTo>
                    <a:pt x="524" y="117"/>
                  </a:lnTo>
                  <a:lnTo>
                    <a:pt x="537" y="130"/>
                  </a:lnTo>
                  <a:lnTo>
                    <a:pt x="538" y="133"/>
                  </a:lnTo>
                  <a:lnTo>
                    <a:pt x="538" y="137"/>
                  </a:lnTo>
                  <a:lnTo>
                    <a:pt x="541" y="143"/>
                  </a:lnTo>
                  <a:lnTo>
                    <a:pt x="543" y="150"/>
                  </a:lnTo>
                  <a:lnTo>
                    <a:pt x="544" y="157"/>
                  </a:lnTo>
                  <a:lnTo>
                    <a:pt x="544" y="163"/>
                  </a:lnTo>
                  <a:lnTo>
                    <a:pt x="546" y="172"/>
                  </a:lnTo>
                  <a:lnTo>
                    <a:pt x="546" y="182"/>
                  </a:lnTo>
                  <a:lnTo>
                    <a:pt x="546" y="189"/>
                  </a:lnTo>
                  <a:lnTo>
                    <a:pt x="543" y="197"/>
                  </a:lnTo>
                  <a:lnTo>
                    <a:pt x="541" y="206"/>
                  </a:lnTo>
                  <a:lnTo>
                    <a:pt x="537" y="212"/>
                  </a:lnTo>
                  <a:lnTo>
                    <a:pt x="532" y="218"/>
                  </a:lnTo>
                  <a:lnTo>
                    <a:pt x="524" y="221"/>
                  </a:lnTo>
                  <a:lnTo>
                    <a:pt x="517" y="226"/>
                  </a:lnTo>
                  <a:lnTo>
                    <a:pt x="517" y="228"/>
                  </a:lnTo>
                  <a:lnTo>
                    <a:pt x="520" y="234"/>
                  </a:lnTo>
                  <a:lnTo>
                    <a:pt x="524" y="241"/>
                  </a:lnTo>
                  <a:lnTo>
                    <a:pt x="532" y="254"/>
                  </a:lnTo>
                  <a:lnTo>
                    <a:pt x="538" y="267"/>
                  </a:lnTo>
                  <a:lnTo>
                    <a:pt x="544" y="284"/>
                  </a:lnTo>
                  <a:lnTo>
                    <a:pt x="550" y="302"/>
                  </a:lnTo>
                  <a:lnTo>
                    <a:pt x="558" y="324"/>
                  </a:lnTo>
                  <a:lnTo>
                    <a:pt x="561" y="345"/>
                  </a:lnTo>
                  <a:lnTo>
                    <a:pt x="563" y="370"/>
                  </a:lnTo>
                  <a:lnTo>
                    <a:pt x="561" y="394"/>
                  </a:lnTo>
                  <a:lnTo>
                    <a:pt x="558" y="422"/>
                  </a:lnTo>
                  <a:lnTo>
                    <a:pt x="549" y="449"/>
                  </a:lnTo>
                  <a:lnTo>
                    <a:pt x="538" y="477"/>
                  </a:lnTo>
                  <a:lnTo>
                    <a:pt x="520" y="504"/>
                  </a:lnTo>
                  <a:lnTo>
                    <a:pt x="500" y="533"/>
                  </a:lnTo>
                  <a:lnTo>
                    <a:pt x="497" y="535"/>
                  </a:lnTo>
                  <a:lnTo>
                    <a:pt x="489" y="539"/>
                  </a:lnTo>
                  <a:lnTo>
                    <a:pt x="478" y="544"/>
                  </a:lnTo>
                  <a:lnTo>
                    <a:pt x="465" y="552"/>
                  </a:lnTo>
                  <a:lnTo>
                    <a:pt x="446" y="558"/>
                  </a:lnTo>
                  <a:lnTo>
                    <a:pt x="425" y="565"/>
                  </a:lnTo>
                  <a:lnTo>
                    <a:pt x="402" y="569"/>
                  </a:lnTo>
                  <a:lnTo>
                    <a:pt x="376" y="569"/>
                  </a:lnTo>
                  <a:lnTo>
                    <a:pt x="347" y="564"/>
                  </a:lnTo>
                  <a:lnTo>
                    <a:pt x="316" y="556"/>
                  </a:lnTo>
                  <a:lnTo>
                    <a:pt x="286" y="541"/>
                  </a:lnTo>
                  <a:lnTo>
                    <a:pt x="254" y="520"/>
                  </a:lnTo>
                  <a:lnTo>
                    <a:pt x="220" y="489"/>
                  </a:lnTo>
                  <a:lnTo>
                    <a:pt x="186" y="451"/>
                  </a:lnTo>
                  <a:lnTo>
                    <a:pt x="153" y="402"/>
                  </a:lnTo>
                  <a:lnTo>
                    <a:pt x="119" y="342"/>
                  </a:lnTo>
                  <a:lnTo>
                    <a:pt x="145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05" name="Freeform 82"/>
            <p:cNvSpPr>
              <a:spLocks/>
            </p:cNvSpPr>
            <p:nvPr/>
          </p:nvSpPr>
          <p:spPr bwMode="auto">
            <a:xfrm>
              <a:off x="1088" y="1354"/>
              <a:ext cx="15" cy="16"/>
            </a:xfrm>
            <a:custGeom>
              <a:avLst/>
              <a:gdLst>
                <a:gd name="T0" fmla="*/ 1 w 30"/>
                <a:gd name="T1" fmla="*/ 4 h 32"/>
                <a:gd name="T2" fmla="*/ 1 w 30"/>
                <a:gd name="T3" fmla="*/ 4 h 32"/>
                <a:gd name="T4" fmla="*/ 0 w 30"/>
                <a:gd name="T5" fmla="*/ 3 h 32"/>
                <a:gd name="T6" fmla="*/ 0 w 30"/>
                <a:gd name="T7" fmla="*/ 2 h 32"/>
                <a:gd name="T8" fmla="*/ 0 w 30"/>
                <a:gd name="T9" fmla="*/ 2 h 32"/>
                <a:gd name="T10" fmla="*/ 1 w 30"/>
                <a:gd name="T11" fmla="*/ 2 h 32"/>
                <a:gd name="T12" fmla="*/ 1 w 30"/>
                <a:gd name="T13" fmla="*/ 1 h 32"/>
                <a:gd name="T14" fmla="*/ 1 w 30"/>
                <a:gd name="T15" fmla="*/ 1 h 32"/>
                <a:gd name="T16" fmla="*/ 2 w 30"/>
                <a:gd name="T17" fmla="*/ 1 h 32"/>
                <a:gd name="T18" fmla="*/ 3 w 30"/>
                <a:gd name="T19" fmla="*/ 0 h 32"/>
                <a:gd name="T20" fmla="*/ 3 w 30"/>
                <a:gd name="T21" fmla="*/ 1 h 32"/>
                <a:gd name="T22" fmla="*/ 4 w 30"/>
                <a:gd name="T23" fmla="*/ 1 h 32"/>
                <a:gd name="T24" fmla="*/ 4 w 30"/>
                <a:gd name="T25" fmla="*/ 1 h 32"/>
                <a:gd name="T26" fmla="*/ 4 w 30"/>
                <a:gd name="T27" fmla="*/ 2 h 32"/>
                <a:gd name="T28" fmla="*/ 4 w 30"/>
                <a:gd name="T29" fmla="*/ 2 h 32"/>
                <a:gd name="T30" fmla="*/ 4 w 30"/>
                <a:gd name="T31" fmla="*/ 3 h 32"/>
                <a:gd name="T32" fmla="*/ 4 w 30"/>
                <a:gd name="T33" fmla="*/ 3 h 32"/>
                <a:gd name="T34" fmla="*/ 4 w 30"/>
                <a:gd name="T35" fmla="*/ 3 h 32"/>
                <a:gd name="T36" fmla="*/ 3 w 30"/>
                <a:gd name="T37" fmla="*/ 4 h 32"/>
                <a:gd name="T38" fmla="*/ 3 w 30"/>
                <a:gd name="T39" fmla="*/ 4 h 32"/>
                <a:gd name="T40" fmla="*/ 3 w 30"/>
                <a:gd name="T41" fmla="*/ 4 h 32"/>
                <a:gd name="T42" fmla="*/ 2 w 30"/>
                <a:gd name="T43" fmla="*/ 4 h 32"/>
                <a:gd name="T44" fmla="*/ 1 w 30"/>
                <a:gd name="T45" fmla="*/ 4 h 32"/>
                <a:gd name="T46" fmla="*/ 1 w 30"/>
                <a:gd name="T47" fmla="*/ 4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32"/>
                <a:gd name="T74" fmla="*/ 30 w 30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32">
                  <a:moveTo>
                    <a:pt x="7" y="29"/>
                  </a:moveTo>
                  <a:lnTo>
                    <a:pt x="4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6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4" y="28"/>
                  </a:lnTo>
                  <a:lnTo>
                    <a:pt x="20" y="29"/>
                  </a:lnTo>
                  <a:lnTo>
                    <a:pt x="17" y="32"/>
                  </a:lnTo>
                  <a:lnTo>
                    <a:pt x="12" y="32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06" name="Freeform 83"/>
            <p:cNvSpPr>
              <a:spLocks/>
            </p:cNvSpPr>
            <p:nvPr/>
          </p:nvSpPr>
          <p:spPr bwMode="auto">
            <a:xfrm>
              <a:off x="1154" y="1393"/>
              <a:ext cx="65" cy="36"/>
            </a:xfrm>
            <a:custGeom>
              <a:avLst/>
              <a:gdLst>
                <a:gd name="T0" fmla="*/ 0 w 130"/>
                <a:gd name="T1" fmla="*/ 7 h 70"/>
                <a:gd name="T2" fmla="*/ 0 w 130"/>
                <a:gd name="T3" fmla="*/ 7 h 70"/>
                <a:gd name="T4" fmla="*/ 1 w 130"/>
                <a:gd name="T5" fmla="*/ 7 h 70"/>
                <a:gd name="T6" fmla="*/ 1 w 130"/>
                <a:gd name="T7" fmla="*/ 7 h 70"/>
                <a:gd name="T8" fmla="*/ 2 w 130"/>
                <a:gd name="T9" fmla="*/ 7 h 70"/>
                <a:gd name="T10" fmla="*/ 3 w 130"/>
                <a:gd name="T11" fmla="*/ 6 h 70"/>
                <a:gd name="T12" fmla="*/ 3 w 130"/>
                <a:gd name="T13" fmla="*/ 6 h 70"/>
                <a:gd name="T14" fmla="*/ 4 w 130"/>
                <a:gd name="T15" fmla="*/ 5 h 70"/>
                <a:gd name="T16" fmla="*/ 6 w 130"/>
                <a:gd name="T17" fmla="*/ 4 h 70"/>
                <a:gd name="T18" fmla="*/ 7 w 130"/>
                <a:gd name="T19" fmla="*/ 4 h 70"/>
                <a:gd name="T20" fmla="*/ 8 w 130"/>
                <a:gd name="T21" fmla="*/ 3 h 70"/>
                <a:gd name="T22" fmla="*/ 9 w 130"/>
                <a:gd name="T23" fmla="*/ 3 h 70"/>
                <a:gd name="T24" fmla="*/ 11 w 130"/>
                <a:gd name="T25" fmla="*/ 2 h 70"/>
                <a:gd name="T26" fmla="*/ 12 w 130"/>
                <a:gd name="T27" fmla="*/ 2 h 70"/>
                <a:gd name="T28" fmla="*/ 13 w 130"/>
                <a:gd name="T29" fmla="*/ 1 h 70"/>
                <a:gd name="T30" fmla="*/ 15 w 130"/>
                <a:gd name="T31" fmla="*/ 1 h 70"/>
                <a:gd name="T32" fmla="*/ 16 w 130"/>
                <a:gd name="T33" fmla="*/ 0 h 70"/>
                <a:gd name="T34" fmla="*/ 17 w 130"/>
                <a:gd name="T35" fmla="*/ 3 h 70"/>
                <a:gd name="T36" fmla="*/ 16 w 130"/>
                <a:gd name="T37" fmla="*/ 3 h 70"/>
                <a:gd name="T38" fmla="*/ 16 w 130"/>
                <a:gd name="T39" fmla="*/ 3 h 70"/>
                <a:gd name="T40" fmla="*/ 16 w 130"/>
                <a:gd name="T41" fmla="*/ 3 h 70"/>
                <a:gd name="T42" fmla="*/ 15 w 130"/>
                <a:gd name="T43" fmla="*/ 3 h 70"/>
                <a:gd name="T44" fmla="*/ 15 w 130"/>
                <a:gd name="T45" fmla="*/ 4 h 70"/>
                <a:gd name="T46" fmla="*/ 14 w 130"/>
                <a:gd name="T47" fmla="*/ 4 h 70"/>
                <a:gd name="T48" fmla="*/ 13 w 130"/>
                <a:gd name="T49" fmla="*/ 4 h 70"/>
                <a:gd name="T50" fmla="*/ 12 w 130"/>
                <a:gd name="T51" fmla="*/ 4 h 70"/>
                <a:gd name="T52" fmla="*/ 11 w 130"/>
                <a:gd name="T53" fmla="*/ 5 h 70"/>
                <a:gd name="T54" fmla="*/ 9 w 130"/>
                <a:gd name="T55" fmla="*/ 6 h 70"/>
                <a:gd name="T56" fmla="*/ 8 w 130"/>
                <a:gd name="T57" fmla="*/ 6 h 70"/>
                <a:gd name="T58" fmla="*/ 6 w 130"/>
                <a:gd name="T59" fmla="*/ 7 h 70"/>
                <a:gd name="T60" fmla="*/ 4 w 130"/>
                <a:gd name="T61" fmla="*/ 8 h 70"/>
                <a:gd name="T62" fmla="*/ 2 w 130"/>
                <a:gd name="T63" fmla="*/ 10 h 70"/>
                <a:gd name="T64" fmla="*/ 0 w 130"/>
                <a:gd name="T65" fmla="*/ 7 h 70"/>
                <a:gd name="T66" fmla="*/ 0 w 130"/>
                <a:gd name="T67" fmla="*/ 7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70"/>
                <a:gd name="T104" fmla="*/ 130 w 130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70">
                  <a:moveTo>
                    <a:pt x="0" y="55"/>
                  </a:moveTo>
                  <a:lnTo>
                    <a:pt x="0" y="55"/>
                  </a:lnTo>
                  <a:lnTo>
                    <a:pt x="1" y="53"/>
                  </a:lnTo>
                  <a:lnTo>
                    <a:pt x="6" y="50"/>
                  </a:lnTo>
                  <a:lnTo>
                    <a:pt x="10" y="49"/>
                  </a:lnTo>
                  <a:lnTo>
                    <a:pt x="17" y="44"/>
                  </a:lnTo>
                  <a:lnTo>
                    <a:pt x="23" y="41"/>
                  </a:lnTo>
                  <a:lnTo>
                    <a:pt x="32" y="36"/>
                  </a:lnTo>
                  <a:lnTo>
                    <a:pt x="41" y="32"/>
                  </a:lnTo>
                  <a:lnTo>
                    <a:pt x="50" y="27"/>
                  </a:lnTo>
                  <a:lnTo>
                    <a:pt x="59" y="23"/>
                  </a:lnTo>
                  <a:lnTo>
                    <a:pt x="69" y="18"/>
                  </a:lnTo>
                  <a:lnTo>
                    <a:pt x="81" y="14"/>
                  </a:lnTo>
                  <a:lnTo>
                    <a:pt x="92" y="9"/>
                  </a:lnTo>
                  <a:lnTo>
                    <a:pt x="102" y="6"/>
                  </a:lnTo>
                  <a:lnTo>
                    <a:pt x="113" y="3"/>
                  </a:lnTo>
                  <a:lnTo>
                    <a:pt x="124" y="0"/>
                  </a:lnTo>
                  <a:lnTo>
                    <a:pt x="130" y="21"/>
                  </a:lnTo>
                  <a:lnTo>
                    <a:pt x="128" y="21"/>
                  </a:lnTo>
                  <a:lnTo>
                    <a:pt x="125" y="23"/>
                  </a:lnTo>
                  <a:lnTo>
                    <a:pt x="121" y="23"/>
                  </a:lnTo>
                  <a:lnTo>
                    <a:pt x="118" y="24"/>
                  </a:lnTo>
                  <a:lnTo>
                    <a:pt x="113" y="26"/>
                  </a:lnTo>
                  <a:lnTo>
                    <a:pt x="108" y="27"/>
                  </a:lnTo>
                  <a:lnTo>
                    <a:pt x="101" y="30"/>
                  </a:lnTo>
                  <a:lnTo>
                    <a:pt x="92" y="32"/>
                  </a:lnTo>
                  <a:lnTo>
                    <a:pt x="82" y="36"/>
                  </a:lnTo>
                  <a:lnTo>
                    <a:pt x="72" y="41"/>
                  </a:lnTo>
                  <a:lnTo>
                    <a:pt x="59" y="46"/>
                  </a:lnTo>
                  <a:lnTo>
                    <a:pt x="46" y="53"/>
                  </a:lnTo>
                  <a:lnTo>
                    <a:pt x="29" y="61"/>
                  </a:lnTo>
                  <a:lnTo>
                    <a:pt x="12" y="7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07" name="Freeform 84"/>
            <p:cNvSpPr>
              <a:spLocks/>
            </p:cNvSpPr>
            <p:nvPr/>
          </p:nvSpPr>
          <p:spPr bwMode="auto">
            <a:xfrm>
              <a:off x="1215" y="1366"/>
              <a:ext cx="14" cy="14"/>
            </a:xfrm>
            <a:custGeom>
              <a:avLst/>
              <a:gdLst>
                <a:gd name="T0" fmla="*/ 1 w 29"/>
                <a:gd name="T1" fmla="*/ 4 h 27"/>
                <a:gd name="T2" fmla="*/ 1 w 29"/>
                <a:gd name="T3" fmla="*/ 3 h 27"/>
                <a:gd name="T4" fmla="*/ 0 w 29"/>
                <a:gd name="T5" fmla="*/ 3 h 27"/>
                <a:gd name="T6" fmla="*/ 0 w 29"/>
                <a:gd name="T7" fmla="*/ 3 h 27"/>
                <a:gd name="T8" fmla="*/ 0 w 29"/>
                <a:gd name="T9" fmla="*/ 2 h 27"/>
                <a:gd name="T10" fmla="*/ 0 w 29"/>
                <a:gd name="T11" fmla="*/ 2 h 27"/>
                <a:gd name="T12" fmla="*/ 0 w 29"/>
                <a:gd name="T13" fmla="*/ 1 h 27"/>
                <a:gd name="T14" fmla="*/ 1 w 29"/>
                <a:gd name="T15" fmla="*/ 1 h 27"/>
                <a:gd name="T16" fmla="*/ 1 w 29"/>
                <a:gd name="T17" fmla="*/ 0 h 27"/>
                <a:gd name="T18" fmla="*/ 2 w 29"/>
                <a:gd name="T19" fmla="*/ 1 h 27"/>
                <a:gd name="T20" fmla="*/ 2 w 29"/>
                <a:gd name="T21" fmla="*/ 1 h 27"/>
                <a:gd name="T22" fmla="*/ 3 w 29"/>
                <a:gd name="T23" fmla="*/ 1 h 27"/>
                <a:gd name="T24" fmla="*/ 3 w 29"/>
                <a:gd name="T25" fmla="*/ 2 h 27"/>
                <a:gd name="T26" fmla="*/ 3 w 29"/>
                <a:gd name="T27" fmla="*/ 2 h 27"/>
                <a:gd name="T28" fmla="*/ 3 w 29"/>
                <a:gd name="T29" fmla="*/ 2 h 27"/>
                <a:gd name="T30" fmla="*/ 3 w 29"/>
                <a:gd name="T31" fmla="*/ 3 h 27"/>
                <a:gd name="T32" fmla="*/ 3 w 29"/>
                <a:gd name="T33" fmla="*/ 3 h 27"/>
                <a:gd name="T34" fmla="*/ 3 w 29"/>
                <a:gd name="T35" fmla="*/ 3 h 27"/>
                <a:gd name="T36" fmla="*/ 2 w 29"/>
                <a:gd name="T37" fmla="*/ 4 h 27"/>
                <a:gd name="T38" fmla="*/ 2 w 29"/>
                <a:gd name="T39" fmla="*/ 4 h 27"/>
                <a:gd name="T40" fmla="*/ 1 w 29"/>
                <a:gd name="T41" fmla="*/ 4 h 27"/>
                <a:gd name="T42" fmla="*/ 1 w 29"/>
                <a:gd name="T43" fmla="*/ 4 h 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27"/>
                <a:gd name="T68" fmla="*/ 29 w 29"/>
                <a:gd name="T69" fmla="*/ 27 h 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27">
                  <a:moveTo>
                    <a:pt x="12" y="26"/>
                  </a:moveTo>
                  <a:lnTo>
                    <a:pt x="9" y="24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7" y="10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1" y="26"/>
                  </a:lnTo>
                  <a:lnTo>
                    <a:pt x="16" y="27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08" name="Freeform 85"/>
            <p:cNvSpPr>
              <a:spLocks/>
            </p:cNvSpPr>
            <p:nvPr/>
          </p:nvSpPr>
          <p:spPr bwMode="auto">
            <a:xfrm>
              <a:off x="1249" y="1361"/>
              <a:ext cx="13" cy="15"/>
            </a:xfrm>
            <a:custGeom>
              <a:avLst/>
              <a:gdLst>
                <a:gd name="T0" fmla="*/ 1 w 26"/>
                <a:gd name="T1" fmla="*/ 3 h 31"/>
                <a:gd name="T2" fmla="*/ 1 w 26"/>
                <a:gd name="T3" fmla="*/ 3 h 31"/>
                <a:gd name="T4" fmla="*/ 1 w 26"/>
                <a:gd name="T5" fmla="*/ 3 h 31"/>
                <a:gd name="T6" fmla="*/ 0 w 26"/>
                <a:gd name="T7" fmla="*/ 2 h 31"/>
                <a:gd name="T8" fmla="*/ 0 w 26"/>
                <a:gd name="T9" fmla="*/ 2 h 31"/>
                <a:gd name="T10" fmla="*/ 0 w 26"/>
                <a:gd name="T11" fmla="*/ 1 h 31"/>
                <a:gd name="T12" fmla="*/ 1 w 26"/>
                <a:gd name="T13" fmla="*/ 1 h 31"/>
                <a:gd name="T14" fmla="*/ 1 w 26"/>
                <a:gd name="T15" fmla="*/ 0 h 31"/>
                <a:gd name="T16" fmla="*/ 2 w 26"/>
                <a:gd name="T17" fmla="*/ 0 h 31"/>
                <a:gd name="T18" fmla="*/ 2 w 26"/>
                <a:gd name="T19" fmla="*/ 0 h 31"/>
                <a:gd name="T20" fmla="*/ 3 w 26"/>
                <a:gd name="T21" fmla="*/ 0 h 31"/>
                <a:gd name="T22" fmla="*/ 3 w 26"/>
                <a:gd name="T23" fmla="*/ 0 h 31"/>
                <a:gd name="T24" fmla="*/ 4 w 26"/>
                <a:gd name="T25" fmla="*/ 1 h 31"/>
                <a:gd name="T26" fmla="*/ 4 w 26"/>
                <a:gd name="T27" fmla="*/ 1 h 31"/>
                <a:gd name="T28" fmla="*/ 4 w 26"/>
                <a:gd name="T29" fmla="*/ 1 h 31"/>
                <a:gd name="T30" fmla="*/ 4 w 26"/>
                <a:gd name="T31" fmla="*/ 2 h 31"/>
                <a:gd name="T32" fmla="*/ 3 w 26"/>
                <a:gd name="T33" fmla="*/ 3 h 31"/>
                <a:gd name="T34" fmla="*/ 2 w 26"/>
                <a:gd name="T35" fmla="*/ 3 h 31"/>
                <a:gd name="T36" fmla="*/ 1 w 26"/>
                <a:gd name="T37" fmla="*/ 3 h 31"/>
                <a:gd name="T38" fmla="*/ 1 w 26"/>
                <a:gd name="T39" fmla="*/ 3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31"/>
                <a:gd name="T62" fmla="*/ 26 w 26"/>
                <a:gd name="T63" fmla="*/ 31 h 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31">
                  <a:moveTo>
                    <a:pt x="8" y="31"/>
                  </a:moveTo>
                  <a:lnTo>
                    <a:pt x="7" y="29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3" y="8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5" y="8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5" y="21"/>
                  </a:lnTo>
                  <a:lnTo>
                    <a:pt x="20" y="26"/>
                  </a:lnTo>
                  <a:lnTo>
                    <a:pt x="14" y="29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09" name="Freeform 86"/>
            <p:cNvSpPr>
              <a:spLocks/>
            </p:cNvSpPr>
            <p:nvPr/>
          </p:nvSpPr>
          <p:spPr bwMode="auto">
            <a:xfrm>
              <a:off x="1275" y="1348"/>
              <a:ext cx="16" cy="14"/>
            </a:xfrm>
            <a:custGeom>
              <a:avLst/>
              <a:gdLst>
                <a:gd name="T0" fmla="*/ 2 w 32"/>
                <a:gd name="T1" fmla="*/ 4 h 27"/>
                <a:gd name="T2" fmla="*/ 1 w 32"/>
                <a:gd name="T3" fmla="*/ 4 h 27"/>
                <a:gd name="T4" fmla="*/ 1 w 32"/>
                <a:gd name="T5" fmla="*/ 3 h 27"/>
                <a:gd name="T6" fmla="*/ 0 w 32"/>
                <a:gd name="T7" fmla="*/ 3 h 27"/>
                <a:gd name="T8" fmla="*/ 1 w 32"/>
                <a:gd name="T9" fmla="*/ 2 h 27"/>
                <a:gd name="T10" fmla="*/ 1 w 32"/>
                <a:gd name="T11" fmla="*/ 2 h 27"/>
                <a:gd name="T12" fmla="*/ 2 w 32"/>
                <a:gd name="T13" fmla="*/ 1 h 27"/>
                <a:gd name="T14" fmla="*/ 3 w 32"/>
                <a:gd name="T15" fmla="*/ 0 h 27"/>
                <a:gd name="T16" fmla="*/ 3 w 32"/>
                <a:gd name="T17" fmla="*/ 0 h 27"/>
                <a:gd name="T18" fmla="*/ 4 w 32"/>
                <a:gd name="T19" fmla="*/ 1 h 27"/>
                <a:gd name="T20" fmla="*/ 4 w 32"/>
                <a:gd name="T21" fmla="*/ 1 h 27"/>
                <a:gd name="T22" fmla="*/ 4 w 32"/>
                <a:gd name="T23" fmla="*/ 2 h 27"/>
                <a:gd name="T24" fmla="*/ 4 w 32"/>
                <a:gd name="T25" fmla="*/ 2 h 27"/>
                <a:gd name="T26" fmla="*/ 4 w 32"/>
                <a:gd name="T27" fmla="*/ 3 h 27"/>
                <a:gd name="T28" fmla="*/ 4 w 32"/>
                <a:gd name="T29" fmla="*/ 3 h 27"/>
                <a:gd name="T30" fmla="*/ 4 w 32"/>
                <a:gd name="T31" fmla="*/ 3 h 27"/>
                <a:gd name="T32" fmla="*/ 4 w 32"/>
                <a:gd name="T33" fmla="*/ 4 h 27"/>
                <a:gd name="T34" fmla="*/ 3 w 32"/>
                <a:gd name="T35" fmla="*/ 4 h 27"/>
                <a:gd name="T36" fmla="*/ 2 w 32"/>
                <a:gd name="T37" fmla="*/ 4 h 27"/>
                <a:gd name="T38" fmla="*/ 2 w 32"/>
                <a:gd name="T39" fmla="*/ 4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27"/>
                <a:gd name="T62" fmla="*/ 32 w 32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27">
                  <a:moveTo>
                    <a:pt x="11" y="27"/>
                  </a:moveTo>
                  <a:lnTo>
                    <a:pt x="8" y="26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6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17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10" name="Freeform 87"/>
            <p:cNvSpPr>
              <a:spLocks/>
            </p:cNvSpPr>
            <p:nvPr/>
          </p:nvSpPr>
          <p:spPr bwMode="auto">
            <a:xfrm>
              <a:off x="1236" y="1401"/>
              <a:ext cx="15" cy="13"/>
            </a:xfrm>
            <a:custGeom>
              <a:avLst/>
              <a:gdLst>
                <a:gd name="T0" fmla="*/ 1 w 29"/>
                <a:gd name="T1" fmla="*/ 3 h 26"/>
                <a:gd name="T2" fmla="*/ 1 w 29"/>
                <a:gd name="T3" fmla="*/ 3 h 26"/>
                <a:gd name="T4" fmla="*/ 0 w 29"/>
                <a:gd name="T5" fmla="*/ 2 h 26"/>
                <a:gd name="T6" fmla="*/ 0 w 29"/>
                <a:gd name="T7" fmla="*/ 2 h 26"/>
                <a:gd name="T8" fmla="*/ 0 w 29"/>
                <a:gd name="T9" fmla="*/ 1 h 26"/>
                <a:gd name="T10" fmla="*/ 1 w 29"/>
                <a:gd name="T11" fmla="*/ 1 h 26"/>
                <a:gd name="T12" fmla="*/ 2 w 29"/>
                <a:gd name="T13" fmla="*/ 1 h 26"/>
                <a:gd name="T14" fmla="*/ 2 w 29"/>
                <a:gd name="T15" fmla="*/ 0 h 26"/>
                <a:gd name="T16" fmla="*/ 3 w 29"/>
                <a:gd name="T17" fmla="*/ 1 h 26"/>
                <a:gd name="T18" fmla="*/ 3 w 29"/>
                <a:gd name="T19" fmla="*/ 1 h 26"/>
                <a:gd name="T20" fmla="*/ 4 w 29"/>
                <a:gd name="T21" fmla="*/ 1 h 26"/>
                <a:gd name="T22" fmla="*/ 4 w 29"/>
                <a:gd name="T23" fmla="*/ 2 h 26"/>
                <a:gd name="T24" fmla="*/ 4 w 29"/>
                <a:gd name="T25" fmla="*/ 2 h 26"/>
                <a:gd name="T26" fmla="*/ 4 w 29"/>
                <a:gd name="T27" fmla="*/ 3 h 26"/>
                <a:gd name="T28" fmla="*/ 4 w 29"/>
                <a:gd name="T29" fmla="*/ 3 h 26"/>
                <a:gd name="T30" fmla="*/ 4 w 29"/>
                <a:gd name="T31" fmla="*/ 3 h 26"/>
                <a:gd name="T32" fmla="*/ 3 w 29"/>
                <a:gd name="T33" fmla="*/ 4 h 26"/>
                <a:gd name="T34" fmla="*/ 3 w 29"/>
                <a:gd name="T35" fmla="*/ 4 h 26"/>
                <a:gd name="T36" fmla="*/ 2 w 29"/>
                <a:gd name="T37" fmla="*/ 4 h 26"/>
                <a:gd name="T38" fmla="*/ 2 w 29"/>
                <a:gd name="T39" fmla="*/ 3 h 26"/>
                <a:gd name="T40" fmla="*/ 1 w 29"/>
                <a:gd name="T41" fmla="*/ 3 h 26"/>
                <a:gd name="T42" fmla="*/ 1 w 29"/>
                <a:gd name="T43" fmla="*/ 3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26"/>
                <a:gd name="T68" fmla="*/ 29 w 29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26">
                  <a:moveTo>
                    <a:pt x="7" y="20"/>
                  </a:moveTo>
                  <a:lnTo>
                    <a:pt x="3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2" y="25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11" name="Freeform 88"/>
            <p:cNvSpPr>
              <a:spLocks/>
            </p:cNvSpPr>
            <p:nvPr/>
          </p:nvSpPr>
          <p:spPr bwMode="auto">
            <a:xfrm>
              <a:off x="1281" y="1400"/>
              <a:ext cx="14" cy="12"/>
            </a:xfrm>
            <a:custGeom>
              <a:avLst/>
              <a:gdLst>
                <a:gd name="T0" fmla="*/ 1 w 27"/>
                <a:gd name="T1" fmla="*/ 3 h 24"/>
                <a:gd name="T2" fmla="*/ 1 w 27"/>
                <a:gd name="T3" fmla="*/ 3 h 24"/>
                <a:gd name="T4" fmla="*/ 1 w 27"/>
                <a:gd name="T5" fmla="*/ 2 h 24"/>
                <a:gd name="T6" fmla="*/ 0 w 27"/>
                <a:gd name="T7" fmla="*/ 2 h 24"/>
                <a:gd name="T8" fmla="*/ 1 w 27"/>
                <a:gd name="T9" fmla="*/ 1 h 24"/>
                <a:gd name="T10" fmla="*/ 1 w 27"/>
                <a:gd name="T11" fmla="*/ 1 h 24"/>
                <a:gd name="T12" fmla="*/ 2 w 27"/>
                <a:gd name="T13" fmla="*/ 1 h 24"/>
                <a:gd name="T14" fmla="*/ 3 w 27"/>
                <a:gd name="T15" fmla="*/ 0 h 24"/>
                <a:gd name="T16" fmla="*/ 3 w 27"/>
                <a:gd name="T17" fmla="*/ 1 h 24"/>
                <a:gd name="T18" fmla="*/ 4 w 27"/>
                <a:gd name="T19" fmla="*/ 1 h 24"/>
                <a:gd name="T20" fmla="*/ 4 w 27"/>
                <a:gd name="T21" fmla="*/ 1 h 24"/>
                <a:gd name="T22" fmla="*/ 4 w 27"/>
                <a:gd name="T23" fmla="*/ 2 h 24"/>
                <a:gd name="T24" fmla="*/ 4 w 27"/>
                <a:gd name="T25" fmla="*/ 3 h 24"/>
                <a:gd name="T26" fmla="*/ 4 w 27"/>
                <a:gd name="T27" fmla="*/ 3 h 24"/>
                <a:gd name="T28" fmla="*/ 3 w 27"/>
                <a:gd name="T29" fmla="*/ 3 h 24"/>
                <a:gd name="T30" fmla="*/ 2 w 27"/>
                <a:gd name="T31" fmla="*/ 3 h 24"/>
                <a:gd name="T32" fmla="*/ 2 w 27"/>
                <a:gd name="T33" fmla="*/ 3 h 24"/>
                <a:gd name="T34" fmla="*/ 2 w 27"/>
                <a:gd name="T35" fmla="*/ 3 h 24"/>
                <a:gd name="T36" fmla="*/ 1 w 27"/>
                <a:gd name="T37" fmla="*/ 3 h 24"/>
                <a:gd name="T38" fmla="*/ 1 w 27"/>
                <a:gd name="T39" fmla="*/ 3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6" y="20"/>
                  </a:moveTo>
                  <a:lnTo>
                    <a:pt x="3" y="18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3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8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6" y="18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9" y="23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12" name="Freeform 89"/>
            <p:cNvSpPr>
              <a:spLocks/>
            </p:cNvSpPr>
            <p:nvPr/>
          </p:nvSpPr>
          <p:spPr bwMode="auto">
            <a:xfrm>
              <a:off x="1215" y="1442"/>
              <a:ext cx="14" cy="12"/>
            </a:xfrm>
            <a:custGeom>
              <a:avLst/>
              <a:gdLst>
                <a:gd name="T0" fmla="*/ 2 w 27"/>
                <a:gd name="T1" fmla="*/ 3 h 23"/>
                <a:gd name="T2" fmla="*/ 1 w 27"/>
                <a:gd name="T3" fmla="*/ 2 h 23"/>
                <a:gd name="T4" fmla="*/ 1 w 27"/>
                <a:gd name="T5" fmla="*/ 2 h 23"/>
                <a:gd name="T6" fmla="*/ 0 w 27"/>
                <a:gd name="T7" fmla="*/ 1 h 23"/>
                <a:gd name="T8" fmla="*/ 0 w 27"/>
                <a:gd name="T9" fmla="*/ 1 h 23"/>
                <a:gd name="T10" fmla="*/ 1 w 27"/>
                <a:gd name="T11" fmla="*/ 1 h 23"/>
                <a:gd name="T12" fmla="*/ 1 w 27"/>
                <a:gd name="T13" fmla="*/ 1 h 23"/>
                <a:gd name="T14" fmla="*/ 1 w 27"/>
                <a:gd name="T15" fmla="*/ 0 h 23"/>
                <a:gd name="T16" fmla="*/ 2 w 27"/>
                <a:gd name="T17" fmla="*/ 0 h 23"/>
                <a:gd name="T18" fmla="*/ 2 w 27"/>
                <a:gd name="T19" fmla="*/ 0 h 23"/>
                <a:gd name="T20" fmla="*/ 3 w 27"/>
                <a:gd name="T21" fmla="*/ 0 h 23"/>
                <a:gd name="T22" fmla="*/ 3 w 27"/>
                <a:gd name="T23" fmla="*/ 0 h 23"/>
                <a:gd name="T24" fmla="*/ 3 w 27"/>
                <a:gd name="T25" fmla="*/ 1 h 23"/>
                <a:gd name="T26" fmla="*/ 4 w 27"/>
                <a:gd name="T27" fmla="*/ 1 h 23"/>
                <a:gd name="T28" fmla="*/ 4 w 27"/>
                <a:gd name="T29" fmla="*/ 2 h 23"/>
                <a:gd name="T30" fmla="*/ 3 w 27"/>
                <a:gd name="T31" fmla="*/ 3 h 23"/>
                <a:gd name="T32" fmla="*/ 3 w 27"/>
                <a:gd name="T33" fmla="*/ 3 h 23"/>
                <a:gd name="T34" fmla="*/ 3 w 27"/>
                <a:gd name="T35" fmla="*/ 3 h 23"/>
                <a:gd name="T36" fmla="*/ 2 w 27"/>
                <a:gd name="T37" fmla="*/ 3 h 23"/>
                <a:gd name="T38" fmla="*/ 2 w 27"/>
                <a:gd name="T39" fmla="*/ 3 h 23"/>
                <a:gd name="T40" fmla="*/ 2 w 27"/>
                <a:gd name="T41" fmla="*/ 3 h 23"/>
                <a:gd name="T42" fmla="*/ 2 w 27"/>
                <a:gd name="T43" fmla="*/ 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23"/>
                <a:gd name="T68" fmla="*/ 27 w 27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23">
                  <a:moveTo>
                    <a:pt x="9" y="20"/>
                  </a:moveTo>
                  <a:lnTo>
                    <a:pt x="6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13" name="Freeform 90"/>
            <p:cNvSpPr>
              <a:spLocks/>
            </p:cNvSpPr>
            <p:nvPr/>
          </p:nvSpPr>
          <p:spPr bwMode="auto">
            <a:xfrm>
              <a:off x="1264" y="1442"/>
              <a:ext cx="13" cy="13"/>
            </a:xfrm>
            <a:custGeom>
              <a:avLst/>
              <a:gdLst>
                <a:gd name="T0" fmla="*/ 1 w 24"/>
                <a:gd name="T1" fmla="*/ 3 h 26"/>
                <a:gd name="T2" fmla="*/ 1 w 24"/>
                <a:gd name="T3" fmla="*/ 3 h 26"/>
                <a:gd name="T4" fmla="*/ 1 w 24"/>
                <a:gd name="T5" fmla="*/ 2 h 26"/>
                <a:gd name="T6" fmla="*/ 0 w 24"/>
                <a:gd name="T7" fmla="*/ 2 h 26"/>
                <a:gd name="T8" fmla="*/ 1 w 24"/>
                <a:gd name="T9" fmla="*/ 2 h 26"/>
                <a:gd name="T10" fmla="*/ 1 w 24"/>
                <a:gd name="T11" fmla="*/ 1 h 26"/>
                <a:gd name="T12" fmla="*/ 1 w 24"/>
                <a:gd name="T13" fmla="*/ 1 h 26"/>
                <a:gd name="T14" fmla="*/ 2 w 24"/>
                <a:gd name="T15" fmla="*/ 0 h 26"/>
                <a:gd name="T16" fmla="*/ 2 w 24"/>
                <a:gd name="T17" fmla="*/ 0 h 26"/>
                <a:gd name="T18" fmla="*/ 3 w 24"/>
                <a:gd name="T19" fmla="*/ 0 h 26"/>
                <a:gd name="T20" fmla="*/ 3 w 24"/>
                <a:gd name="T21" fmla="*/ 1 h 26"/>
                <a:gd name="T22" fmla="*/ 4 w 24"/>
                <a:gd name="T23" fmla="*/ 1 h 26"/>
                <a:gd name="T24" fmla="*/ 4 w 24"/>
                <a:gd name="T25" fmla="*/ 2 h 26"/>
                <a:gd name="T26" fmla="*/ 3 w 24"/>
                <a:gd name="T27" fmla="*/ 3 h 26"/>
                <a:gd name="T28" fmla="*/ 3 w 24"/>
                <a:gd name="T29" fmla="*/ 3 h 26"/>
                <a:gd name="T30" fmla="*/ 2 w 24"/>
                <a:gd name="T31" fmla="*/ 4 h 26"/>
                <a:gd name="T32" fmla="*/ 2 w 24"/>
                <a:gd name="T33" fmla="*/ 4 h 26"/>
                <a:gd name="T34" fmla="*/ 1 w 24"/>
                <a:gd name="T35" fmla="*/ 4 h 26"/>
                <a:gd name="T36" fmla="*/ 1 w 24"/>
                <a:gd name="T37" fmla="*/ 3 h 26"/>
                <a:gd name="T38" fmla="*/ 1 w 24"/>
                <a:gd name="T39" fmla="*/ 3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26"/>
                <a:gd name="T62" fmla="*/ 24 w 24"/>
                <a:gd name="T63" fmla="*/ 26 h 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26">
                  <a:moveTo>
                    <a:pt x="5" y="23"/>
                  </a:moveTo>
                  <a:lnTo>
                    <a:pt x="3" y="20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4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3"/>
                  </a:lnTo>
                  <a:lnTo>
                    <a:pt x="20" y="18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14" name="Freeform 91"/>
            <p:cNvSpPr>
              <a:spLocks/>
            </p:cNvSpPr>
            <p:nvPr/>
          </p:nvSpPr>
          <p:spPr bwMode="auto">
            <a:xfrm>
              <a:off x="1079" y="1151"/>
              <a:ext cx="229" cy="128"/>
            </a:xfrm>
            <a:custGeom>
              <a:avLst/>
              <a:gdLst>
                <a:gd name="T0" fmla="*/ 0 w 459"/>
                <a:gd name="T1" fmla="*/ 29 h 255"/>
                <a:gd name="T2" fmla="*/ 3 w 459"/>
                <a:gd name="T3" fmla="*/ 29 h 255"/>
                <a:gd name="T4" fmla="*/ 8 w 459"/>
                <a:gd name="T5" fmla="*/ 28 h 255"/>
                <a:gd name="T6" fmla="*/ 16 w 459"/>
                <a:gd name="T7" fmla="*/ 26 h 255"/>
                <a:gd name="T8" fmla="*/ 27 w 459"/>
                <a:gd name="T9" fmla="*/ 22 h 255"/>
                <a:gd name="T10" fmla="*/ 35 w 459"/>
                <a:gd name="T11" fmla="*/ 19 h 255"/>
                <a:gd name="T12" fmla="*/ 35 w 459"/>
                <a:gd name="T13" fmla="*/ 16 h 255"/>
                <a:gd name="T14" fmla="*/ 35 w 459"/>
                <a:gd name="T15" fmla="*/ 13 h 255"/>
                <a:gd name="T16" fmla="*/ 37 w 459"/>
                <a:gd name="T17" fmla="*/ 8 h 255"/>
                <a:gd name="T18" fmla="*/ 40 w 459"/>
                <a:gd name="T19" fmla="*/ 4 h 255"/>
                <a:gd name="T20" fmla="*/ 45 w 459"/>
                <a:gd name="T21" fmla="*/ 0 h 255"/>
                <a:gd name="T22" fmla="*/ 47 w 459"/>
                <a:gd name="T23" fmla="*/ 1 h 255"/>
                <a:gd name="T24" fmla="*/ 48 w 459"/>
                <a:gd name="T25" fmla="*/ 3 h 255"/>
                <a:gd name="T26" fmla="*/ 49 w 459"/>
                <a:gd name="T27" fmla="*/ 6 h 255"/>
                <a:gd name="T28" fmla="*/ 47 w 459"/>
                <a:gd name="T29" fmla="*/ 11 h 255"/>
                <a:gd name="T30" fmla="*/ 44 w 459"/>
                <a:gd name="T31" fmla="*/ 15 h 255"/>
                <a:gd name="T32" fmla="*/ 45 w 459"/>
                <a:gd name="T33" fmla="*/ 15 h 255"/>
                <a:gd name="T34" fmla="*/ 48 w 459"/>
                <a:gd name="T35" fmla="*/ 14 h 255"/>
                <a:gd name="T36" fmla="*/ 52 w 459"/>
                <a:gd name="T37" fmla="*/ 13 h 255"/>
                <a:gd name="T38" fmla="*/ 55 w 459"/>
                <a:gd name="T39" fmla="*/ 14 h 255"/>
                <a:gd name="T40" fmla="*/ 57 w 459"/>
                <a:gd name="T41" fmla="*/ 16 h 255"/>
                <a:gd name="T42" fmla="*/ 56 w 459"/>
                <a:gd name="T43" fmla="*/ 17 h 255"/>
                <a:gd name="T44" fmla="*/ 55 w 459"/>
                <a:gd name="T45" fmla="*/ 19 h 255"/>
                <a:gd name="T46" fmla="*/ 52 w 459"/>
                <a:gd name="T47" fmla="*/ 21 h 255"/>
                <a:gd name="T48" fmla="*/ 47 w 459"/>
                <a:gd name="T49" fmla="*/ 23 h 255"/>
                <a:gd name="T50" fmla="*/ 41 w 459"/>
                <a:gd name="T51" fmla="*/ 23 h 255"/>
                <a:gd name="T52" fmla="*/ 43 w 459"/>
                <a:gd name="T53" fmla="*/ 23 h 255"/>
                <a:gd name="T54" fmla="*/ 45 w 459"/>
                <a:gd name="T55" fmla="*/ 22 h 255"/>
                <a:gd name="T56" fmla="*/ 49 w 459"/>
                <a:gd name="T57" fmla="*/ 20 h 255"/>
                <a:gd name="T58" fmla="*/ 52 w 459"/>
                <a:gd name="T59" fmla="*/ 19 h 255"/>
                <a:gd name="T60" fmla="*/ 54 w 459"/>
                <a:gd name="T61" fmla="*/ 17 h 255"/>
                <a:gd name="T62" fmla="*/ 53 w 459"/>
                <a:gd name="T63" fmla="*/ 16 h 255"/>
                <a:gd name="T64" fmla="*/ 51 w 459"/>
                <a:gd name="T65" fmla="*/ 15 h 255"/>
                <a:gd name="T66" fmla="*/ 48 w 459"/>
                <a:gd name="T67" fmla="*/ 15 h 255"/>
                <a:gd name="T68" fmla="*/ 44 w 459"/>
                <a:gd name="T69" fmla="*/ 17 h 255"/>
                <a:gd name="T70" fmla="*/ 39 w 459"/>
                <a:gd name="T71" fmla="*/ 21 h 255"/>
                <a:gd name="T72" fmla="*/ 41 w 459"/>
                <a:gd name="T73" fmla="*/ 17 h 255"/>
                <a:gd name="T74" fmla="*/ 42 w 459"/>
                <a:gd name="T75" fmla="*/ 15 h 255"/>
                <a:gd name="T76" fmla="*/ 43 w 459"/>
                <a:gd name="T77" fmla="*/ 12 h 255"/>
                <a:gd name="T78" fmla="*/ 44 w 459"/>
                <a:gd name="T79" fmla="*/ 8 h 255"/>
                <a:gd name="T80" fmla="*/ 45 w 459"/>
                <a:gd name="T81" fmla="*/ 5 h 255"/>
                <a:gd name="T82" fmla="*/ 44 w 459"/>
                <a:gd name="T83" fmla="*/ 3 h 255"/>
                <a:gd name="T84" fmla="*/ 43 w 459"/>
                <a:gd name="T85" fmla="*/ 4 h 255"/>
                <a:gd name="T86" fmla="*/ 41 w 459"/>
                <a:gd name="T87" fmla="*/ 7 h 255"/>
                <a:gd name="T88" fmla="*/ 39 w 459"/>
                <a:gd name="T89" fmla="*/ 11 h 255"/>
                <a:gd name="T90" fmla="*/ 37 w 459"/>
                <a:gd name="T91" fmla="*/ 17 h 255"/>
                <a:gd name="T92" fmla="*/ 36 w 459"/>
                <a:gd name="T93" fmla="*/ 21 h 255"/>
                <a:gd name="T94" fmla="*/ 33 w 459"/>
                <a:gd name="T95" fmla="*/ 22 h 255"/>
                <a:gd name="T96" fmla="*/ 27 w 459"/>
                <a:gd name="T97" fmla="*/ 25 h 255"/>
                <a:gd name="T98" fmla="*/ 18 w 459"/>
                <a:gd name="T99" fmla="*/ 29 h 255"/>
                <a:gd name="T100" fmla="*/ 9 w 459"/>
                <a:gd name="T101" fmla="*/ 31 h 255"/>
                <a:gd name="T102" fmla="*/ 0 w 459"/>
                <a:gd name="T103" fmla="*/ 32 h 2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9"/>
                <a:gd name="T157" fmla="*/ 0 h 255"/>
                <a:gd name="T158" fmla="*/ 459 w 459"/>
                <a:gd name="T159" fmla="*/ 255 h 2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9" h="255">
                  <a:moveTo>
                    <a:pt x="0" y="232"/>
                  </a:moveTo>
                  <a:lnTo>
                    <a:pt x="2" y="231"/>
                  </a:lnTo>
                  <a:lnTo>
                    <a:pt x="5" y="231"/>
                  </a:lnTo>
                  <a:lnTo>
                    <a:pt x="10" y="231"/>
                  </a:lnTo>
                  <a:lnTo>
                    <a:pt x="19" y="231"/>
                  </a:lnTo>
                  <a:lnTo>
                    <a:pt x="26" y="229"/>
                  </a:lnTo>
                  <a:lnTo>
                    <a:pt x="40" y="228"/>
                  </a:lnTo>
                  <a:lnTo>
                    <a:pt x="54" y="225"/>
                  </a:lnTo>
                  <a:lnTo>
                    <a:pt x="71" y="223"/>
                  </a:lnTo>
                  <a:lnTo>
                    <a:pt x="89" y="217"/>
                  </a:lnTo>
                  <a:lnTo>
                    <a:pt x="110" y="213"/>
                  </a:lnTo>
                  <a:lnTo>
                    <a:pt x="132" y="205"/>
                  </a:lnTo>
                  <a:lnTo>
                    <a:pt x="158" y="197"/>
                  </a:lnTo>
                  <a:lnTo>
                    <a:pt x="185" y="187"/>
                  </a:lnTo>
                  <a:lnTo>
                    <a:pt x="216" y="176"/>
                  </a:lnTo>
                  <a:lnTo>
                    <a:pt x="248" y="162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1"/>
                  </a:lnTo>
                  <a:lnTo>
                    <a:pt x="282" y="136"/>
                  </a:lnTo>
                  <a:lnTo>
                    <a:pt x="282" y="128"/>
                  </a:lnTo>
                  <a:lnTo>
                    <a:pt x="282" y="119"/>
                  </a:lnTo>
                  <a:lnTo>
                    <a:pt x="283" y="109"/>
                  </a:lnTo>
                  <a:lnTo>
                    <a:pt x="285" y="98"/>
                  </a:lnTo>
                  <a:lnTo>
                    <a:pt x="288" y="87"/>
                  </a:lnTo>
                  <a:lnTo>
                    <a:pt x="291" y="75"/>
                  </a:lnTo>
                  <a:lnTo>
                    <a:pt x="297" y="61"/>
                  </a:lnTo>
                  <a:lnTo>
                    <a:pt x="303" y="49"/>
                  </a:lnTo>
                  <a:lnTo>
                    <a:pt x="312" y="38"/>
                  </a:lnTo>
                  <a:lnTo>
                    <a:pt x="320" y="26"/>
                  </a:lnTo>
                  <a:lnTo>
                    <a:pt x="332" y="17"/>
                  </a:lnTo>
                  <a:lnTo>
                    <a:pt x="348" y="6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72" y="5"/>
                  </a:lnTo>
                  <a:lnTo>
                    <a:pt x="377" y="8"/>
                  </a:lnTo>
                  <a:lnTo>
                    <a:pt x="381" y="12"/>
                  </a:lnTo>
                  <a:lnTo>
                    <a:pt x="384" y="17"/>
                  </a:lnTo>
                  <a:lnTo>
                    <a:pt x="389" y="24"/>
                  </a:lnTo>
                  <a:lnTo>
                    <a:pt x="390" y="29"/>
                  </a:lnTo>
                  <a:lnTo>
                    <a:pt x="392" y="38"/>
                  </a:lnTo>
                  <a:lnTo>
                    <a:pt x="392" y="47"/>
                  </a:lnTo>
                  <a:lnTo>
                    <a:pt x="390" y="60"/>
                  </a:lnTo>
                  <a:lnTo>
                    <a:pt x="386" y="72"/>
                  </a:lnTo>
                  <a:lnTo>
                    <a:pt x="380" y="86"/>
                  </a:lnTo>
                  <a:lnTo>
                    <a:pt x="369" y="101"/>
                  </a:lnTo>
                  <a:lnTo>
                    <a:pt x="358" y="118"/>
                  </a:lnTo>
                  <a:lnTo>
                    <a:pt x="360" y="119"/>
                  </a:lnTo>
                  <a:lnTo>
                    <a:pt x="363" y="118"/>
                  </a:lnTo>
                  <a:lnTo>
                    <a:pt x="367" y="116"/>
                  </a:lnTo>
                  <a:lnTo>
                    <a:pt x="374" y="113"/>
                  </a:lnTo>
                  <a:lnTo>
                    <a:pt x="381" y="112"/>
                  </a:lnTo>
                  <a:lnTo>
                    <a:pt x="390" y="109"/>
                  </a:lnTo>
                  <a:lnTo>
                    <a:pt x="399" y="107"/>
                  </a:lnTo>
                  <a:lnTo>
                    <a:pt x="409" y="106"/>
                  </a:lnTo>
                  <a:lnTo>
                    <a:pt x="416" y="104"/>
                  </a:lnTo>
                  <a:lnTo>
                    <a:pt x="425" y="104"/>
                  </a:lnTo>
                  <a:lnTo>
                    <a:pt x="435" y="106"/>
                  </a:lnTo>
                  <a:lnTo>
                    <a:pt x="442" y="107"/>
                  </a:lnTo>
                  <a:lnTo>
                    <a:pt x="448" y="112"/>
                  </a:lnTo>
                  <a:lnTo>
                    <a:pt x="455" y="118"/>
                  </a:lnTo>
                  <a:lnTo>
                    <a:pt x="459" y="127"/>
                  </a:lnTo>
                  <a:lnTo>
                    <a:pt x="459" y="128"/>
                  </a:lnTo>
                  <a:lnTo>
                    <a:pt x="456" y="133"/>
                  </a:lnTo>
                  <a:lnTo>
                    <a:pt x="453" y="136"/>
                  </a:lnTo>
                  <a:lnTo>
                    <a:pt x="450" y="141"/>
                  </a:lnTo>
                  <a:lnTo>
                    <a:pt x="445" y="144"/>
                  </a:lnTo>
                  <a:lnTo>
                    <a:pt x="441" y="150"/>
                  </a:lnTo>
                  <a:lnTo>
                    <a:pt x="435" y="154"/>
                  </a:lnTo>
                  <a:lnTo>
                    <a:pt x="427" y="159"/>
                  </a:lnTo>
                  <a:lnTo>
                    <a:pt x="416" y="165"/>
                  </a:lnTo>
                  <a:lnTo>
                    <a:pt x="407" y="171"/>
                  </a:lnTo>
                  <a:lnTo>
                    <a:pt x="395" y="176"/>
                  </a:lnTo>
                  <a:lnTo>
                    <a:pt x="381" y="182"/>
                  </a:lnTo>
                  <a:lnTo>
                    <a:pt x="366" y="188"/>
                  </a:lnTo>
                  <a:lnTo>
                    <a:pt x="349" y="193"/>
                  </a:lnTo>
                  <a:lnTo>
                    <a:pt x="335" y="184"/>
                  </a:lnTo>
                  <a:lnTo>
                    <a:pt x="337" y="184"/>
                  </a:lnTo>
                  <a:lnTo>
                    <a:pt x="340" y="182"/>
                  </a:lnTo>
                  <a:lnTo>
                    <a:pt x="344" y="179"/>
                  </a:lnTo>
                  <a:lnTo>
                    <a:pt x="351" y="177"/>
                  </a:lnTo>
                  <a:lnTo>
                    <a:pt x="358" y="174"/>
                  </a:lnTo>
                  <a:lnTo>
                    <a:pt x="366" y="171"/>
                  </a:lnTo>
                  <a:lnTo>
                    <a:pt x="375" y="168"/>
                  </a:lnTo>
                  <a:lnTo>
                    <a:pt x="384" y="164"/>
                  </a:lnTo>
                  <a:lnTo>
                    <a:pt x="393" y="159"/>
                  </a:lnTo>
                  <a:lnTo>
                    <a:pt x="403" y="154"/>
                  </a:lnTo>
                  <a:lnTo>
                    <a:pt x="410" y="150"/>
                  </a:lnTo>
                  <a:lnTo>
                    <a:pt x="418" y="145"/>
                  </a:lnTo>
                  <a:lnTo>
                    <a:pt x="424" y="141"/>
                  </a:lnTo>
                  <a:lnTo>
                    <a:pt x="429" y="136"/>
                  </a:lnTo>
                  <a:lnTo>
                    <a:pt x="432" y="132"/>
                  </a:lnTo>
                  <a:lnTo>
                    <a:pt x="433" y="127"/>
                  </a:lnTo>
                  <a:lnTo>
                    <a:pt x="432" y="125"/>
                  </a:lnTo>
                  <a:lnTo>
                    <a:pt x="425" y="122"/>
                  </a:lnTo>
                  <a:lnTo>
                    <a:pt x="421" y="121"/>
                  </a:lnTo>
                  <a:lnTo>
                    <a:pt x="416" y="119"/>
                  </a:lnTo>
                  <a:lnTo>
                    <a:pt x="412" y="118"/>
                  </a:lnTo>
                  <a:lnTo>
                    <a:pt x="406" y="118"/>
                  </a:lnTo>
                  <a:lnTo>
                    <a:pt x="398" y="118"/>
                  </a:lnTo>
                  <a:lnTo>
                    <a:pt x="389" y="119"/>
                  </a:lnTo>
                  <a:lnTo>
                    <a:pt x="380" y="122"/>
                  </a:lnTo>
                  <a:lnTo>
                    <a:pt x="369" y="127"/>
                  </a:lnTo>
                  <a:lnTo>
                    <a:pt x="357" y="133"/>
                  </a:lnTo>
                  <a:lnTo>
                    <a:pt x="344" y="141"/>
                  </a:lnTo>
                  <a:lnTo>
                    <a:pt x="329" y="151"/>
                  </a:lnTo>
                  <a:lnTo>
                    <a:pt x="315" y="164"/>
                  </a:lnTo>
                  <a:lnTo>
                    <a:pt x="329" y="141"/>
                  </a:lnTo>
                  <a:lnTo>
                    <a:pt x="331" y="136"/>
                  </a:lnTo>
                  <a:lnTo>
                    <a:pt x="332" y="133"/>
                  </a:lnTo>
                  <a:lnTo>
                    <a:pt x="335" y="127"/>
                  </a:lnTo>
                  <a:lnTo>
                    <a:pt x="338" y="119"/>
                  </a:lnTo>
                  <a:lnTo>
                    <a:pt x="341" y="112"/>
                  </a:lnTo>
                  <a:lnTo>
                    <a:pt x="346" y="102"/>
                  </a:lnTo>
                  <a:lnTo>
                    <a:pt x="349" y="93"/>
                  </a:lnTo>
                  <a:lnTo>
                    <a:pt x="352" y="83"/>
                  </a:lnTo>
                  <a:lnTo>
                    <a:pt x="355" y="72"/>
                  </a:lnTo>
                  <a:lnTo>
                    <a:pt x="358" y="61"/>
                  </a:lnTo>
                  <a:lnTo>
                    <a:pt x="361" y="52"/>
                  </a:lnTo>
                  <a:lnTo>
                    <a:pt x="361" y="43"/>
                  </a:lnTo>
                  <a:lnTo>
                    <a:pt x="361" y="34"/>
                  </a:lnTo>
                  <a:lnTo>
                    <a:pt x="361" y="28"/>
                  </a:lnTo>
                  <a:lnTo>
                    <a:pt x="361" y="21"/>
                  </a:lnTo>
                  <a:lnTo>
                    <a:pt x="358" y="21"/>
                  </a:lnTo>
                  <a:lnTo>
                    <a:pt x="354" y="26"/>
                  </a:lnTo>
                  <a:lnTo>
                    <a:pt x="351" y="28"/>
                  </a:lnTo>
                  <a:lnTo>
                    <a:pt x="348" y="32"/>
                  </a:lnTo>
                  <a:lnTo>
                    <a:pt x="343" y="37"/>
                  </a:lnTo>
                  <a:lnTo>
                    <a:pt x="338" y="44"/>
                  </a:lnTo>
                  <a:lnTo>
                    <a:pt x="334" y="52"/>
                  </a:lnTo>
                  <a:lnTo>
                    <a:pt x="328" y="61"/>
                  </a:lnTo>
                  <a:lnTo>
                    <a:pt x="323" y="72"/>
                  </a:lnTo>
                  <a:lnTo>
                    <a:pt x="318" y="84"/>
                  </a:lnTo>
                  <a:lnTo>
                    <a:pt x="314" y="98"/>
                  </a:lnTo>
                  <a:lnTo>
                    <a:pt x="308" y="113"/>
                  </a:lnTo>
                  <a:lnTo>
                    <a:pt x="303" y="132"/>
                  </a:lnTo>
                  <a:lnTo>
                    <a:pt x="300" y="151"/>
                  </a:lnTo>
                  <a:lnTo>
                    <a:pt x="297" y="162"/>
                  </a:lnTo>
                  <a:lnTo>
                    <a:pt x="294" y="162"/>
                  </a:lnTo>
                  <a:lnTo>
                    <a:pt x="289" y="165"/>
                  </a:lnTo>
                  <a:lnTo>
                    <a:pt x="279" y="170"/>
                  </a:lnTo>
                  <a:lnTo>
                    <a:pt x="268" y="176"/>
                  </a:lnTo>
                  <a:lnTo>
                    <a:pt x="253" y="182"/>
                  </a:lnTo>
                  <a:lnTo>
                    <a:pt x="236" y="191"/>
                  </a:lnTo>
                  <a:lnTo>
                    <a:pt x="216" y="199"/>
                  </a:lnTo>
                  <a:lnTo>
                    <a:pt x="196" y="208"/>
                  </a:lnTo>
                  <a:lnTo>
                    <a:pt x="172" y="216"/>
                  </a:lnTo>
                  <a:lnTo>
                    <a:pt x="149" y="225"/>
                  </a:lnTo>
                  <a:lnTo>
                    <a:pt x="124" y="232"/>
                  </a:lnTo>
                  <a:lnTo>
                    <a:pt x="100" y="240"/>
                  </a:lnTo>
                  <a:lnTo>
                    <a:pt x="74" y="246"/>
                  </a:lnTo>
                  <a:lnTo>
                    <a:pt x="49" y="249"/>
                  </a:lnTo>
                  <a:lnTo>
                    <a:pt x="23" y="254"/>
                  </a:lnTo>
                  <a:lnTo>
                    <a:pt x="0" y="255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15" name="Freeform 92"/>
            <p:cNvSpPr>
              <a:spLocks/>
            </p:cNvSpPr>
            <p:nvPr/>
          </p:nvSpPr>
          <p:spPr bwMode="auto">
            <a:xfrm>
              <a:off x="1095" y="2166"/>
              <a:ext cx="71" cy="161"/>
            </a:xfrm>
            <a:custGeom>
              <a:avLst/>
              <a:gdLst>
                <a:gd name="T0" fmla="*/ 17 w 143"/>
                <a:gd name="T1" fmla="*/ 0 h 321"/>
                <a:gd name="T2" fmla="*/ 16 w 143"/>
                <a:gd name="T3" fmla="*/ 1 h 321"/>
                <a:gd name="T4" fmla="*/ 14 w 143"/>
                <a:gd name="T5" fmla="*/ 1 h 321"/>
                <a:gd name="T6" fmla="*/ 12 w 143"/>
                <a:gd name="T7" fmla="*/ 1 h 321"/>
                <a:gd name="T8" fmla="*/ 9 w 143"/>
                <a:gd name="T9" fmla="*/ 1 h 321"/>
                <a:gd name="T10" fmla="*/ 6 w 143"/>
                <a:gd name="T11" fmla="*/ 1 h 321"/>
                <a:gd name="T12" fmla="*/ 2 w 143"/>
                <a:gd name="T13" fmla="*/ 1 h 321"/>
                <a:gd name="T14" fmla="*/ 0 w 143"/>
                <a:gd name="T15" fmla="*/ 1 h 321"/>
                <a:gd name="T16" fmla="*/ 0 w 143"/>
                <a:gd name="T17" fmla="*/ 3 h 321"/>
                <a:gd name="T18" fmla="*/ 1 w 143"/>
                <a:gd name="T19" fmla="*/ 8 h 321"/>
                <a:gd name="T20" fmla="*/ 2 w 143"/>
                <a:gd name="T21" fmla="*/ 13 h 321"/>
                <a:gd name="T22" fmla="*/ 4 w 143"/>
                <a:gd name="T23" fmla="*/ 19 h 321"/>
                <a:gd name="T24" fmla="*/ 5 w 143"/>
                <a:gd name="T25" fmla="*/ 25 h 321"/>
                <a:gd name="T26" fmla="*/ 6 w 143"/>
                <a:gd name="T27" fmla="*/ 32 h 321"/>
                <a:gd name="T28" fmla="*/ 7 w 143"/>
                <a:gd name="T29" fmla="*/ 38 h 321"/>
                <a:gd name="T30" fmla="*/ 11 w 143"/>
                <a:gd name="T31" fmla="*/ 40 h 321"/>
                <a:gd name="T32" fmla="*/ 11 w 143"/>
                <a:gd name="T33" fmla="*/ 39 h 321"/>
                <a:gd name="T34" fmla="*/ 10 w 143"/>
                <a:gd name="T35" fmla="*/ 35 h 321"/>
                <a:gd name="T36" fmla="*/ 9 w 143"/>
                <a:gd name="T37" fmla="*/ 30 h 321"/>
                <a:gd name="T38" fmla="*/ 8 w 143"/>
                <a:gd name="T39" fmla="*/ 25 h 321"/>
                <a:gd name="T40" fmla="*/ 7 w 143"/>
                <a:gd name="T41" fmla="*/ 18 h 321"/>
                <a:gd name="T42" fmla="*/ 6 w 143"/>
                <a:gd name="T43" fmla="*/ 13 h 321"/>
                <a:gd name="T44" fmla="*/ 5 w 143"/>
                <a:gd name="T45" fmla="*/ 8 h 321"/>
                <a:gd name="T46" fmla="*/ 4 w 143"/>
                <a:gd name="T47" fmla="*/ 5 h 321"/>
                <a:gd name="T48" fmla="*/ 4 w 143"/>
                <a:gd name="T49" fmla="*/ 5 h 321"/>
                <a:gd name="T50" fmla="*/ 6 w 143"/>
                <a:gd name="T51" fmla="*/ 5 h 321"/>
                <a:gd name="T52" fmla="*/ 7 w 143"/>
                <a:gd name="T53" fmla="*/ 5 h 321"/>
                <a:gd name="T54" fmla="*/ 9 w 143"/>
                <a:gd name="T55" fmla="*/ 5 h 321"/>
                <a:gd name="T56" fmla="*/ 11 w 143"/>
                <a:gd name="T57" fmla="*/ 5 h 321"/>
                <a:gd name="T58" fmla="*/ 13 w 143"/>
                <a:gd name="T59" fmla="*/ 5 h 321"/>
                <a:gd name="T60" fmla="*/ 15 w 143"/>
                <a:gd name="T61" fmla="*/ 4 h 321"/>
                <a:gd name="T62" fmla="*/ 17 w 143"/>
                <a:gd name="T63" fmla="*/ 0 h 3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"/>
                <a:gd name="T97" fmla="*/ 0 h 321"/>
                <a:gd name="T98" fmla="*/ 143 w 143"/>
                <a:gd name="T99" fmla="*/ 321 h 3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" h="321">
                  <a:moveTo>
                    <a:pt x="143" y="0"/>
                  </a:moveTo>
                  <a:lnTo>
                    <a:pt x="140" y="0"/>
                  </a:lnTo>
                  <a:lnTo>
                    <a:pt x="134" y="1"/>
                  </a:lnTo>
                  <a:lnTo>
                    <a:pt x="129" y="1"/>
                  </a:lnTo>
                  <a:lnTo>
                    <a:pt x="124" y="1"/>
                  </a:lnTo>
                  <a:lnTo>
                    <a:pt x="117" y="3"/>
                  </a:lnTo>
                  <a:lnTo>
                    <a:pt x="109" y="5"/>
                  </a:lnTo>
                  <a:lnTo>
                    <a:pt x="100" y="5"/>
                  </a:lnTo>
                  <a:lnTo>
                    <a:pt x="89" y="5"/>
                  </a:lnTo>
                  <a:lnTo>
                    <a:pt x="78" y="6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36" y="6"/>
                  </a:lnTo>
                  <a:lnTo>
                    <a:pt x="19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5" y="24"/>
                  </a:lnTo>
                  <a:lnTo>
                    <a:pt x="10" y="40"/>
                  </a:lnTo>
                  <a:lnTo>
                    <a:pt x="13" y="57"/>
                  </a:lnTo>
                  <a:lnTo>
                    <a:pt x="17" y="75"/>
                  </a:lnTo>
                  <a:lnTo>
                    <a:pt x="23" y="98"/>
                  </a:lnTo>
                  <a:lnTo>
                    <a:pt x="30" y="121"/>
                  </a:lnTo>
                  <a:lnTo>
                    <a:pt x="34" y="145"/>
                  </a:lnTo>
                  <a:lnTo>
                    <a:pt x="39" y="171"/>
                  </a:lnTo>
                  <a:lnTo>
                    <a:pt x="43" y="197"/>
                  </a:lnTo>
                  <a:lnTo>
                    <a:pt x="49" y="225"/>
                  </a:lnTo>
                  <a:lnTo>
                    <a:pt x="54" y="249"/>
                  </a:lnTo>
                  <a:lnTo>
                    <a:pt x="59" y="275"/>
                  </a:lnTo>
                  <a:lnTo>
                    <a:pt x="62" y="298"/>
                  </a:lnTo>
                  <a:lnTo>
                    <a:pt x="65" y="321"/>
                  </a:lnTo>
                  <a:lnTo>
                    <a:pt x="94" y="318"/>
                  </a:lnTo>
                  <a:lnTo>
                    <a:pt x="94" y="315"/>
                  </a:lnTo>
                  <a:lnTo>
                    <a:pt x="92" y="307"/>
                  </a:lnTo>
                  <a:lnTo>
                    <a:pt x="89" y="294"/>
                  </a:lnTo>
                  <a:lnTo>
                    <a:pt x="86" y="278"/>
                  </a:lnTo>
                  <a:lnTo>
                    <a:pt x="82" y="260"/>
                  </a:lnTo>
                  <a:lnTo>
                    <a:pt x="78" y="239"/>
                  </a:lnTo>
                  <a:lnTo>
                    <a:pt x="74" y="216"/>
                  </a:lnTo>
                  <a:lnTo>
                    <a:pt x="71" y="193"/>
                  </a:lnTo>
                  <a:lnTo>
                    <a:pt x="65" y="167"/>
                  </a:lnTo>
                  <a:lnTo>
                    <a:pt x="60" y="142"/>
                  </a:lnTo>
                  <a:lnTo>
                    <a:pt x="54" y="118"/>
                  </a:lnTo>
                  <a:lnTo>
                    <a:pt x="49" y="98"/>
                  </a:lnTo>
                  <a:lnTo>
                    <a:pt x="45" y="76"/>
                  </a:lnTo>
                  <a:lnTo>
                    <a:pt x="40" y="60"/>
                  </a:lnTo>
                  <a:lnTo>
                    <a:pt x="36" y="46"/>
                  </a:lnTo>
                  <a:lnTo>
                    <a:pt x="34" y="37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56" y="38"/>
                  </a:lnTo>
                  <a:lnTo>
                    <a:pt x="62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94" y="38"/>
                  </a:lnTo>
                  <a:lnTo>
                    <a:pt x="101" y="37"/>
                  </a:lnTo>
                  <a:lnTo>
                    <a:pt x="109" y="34"/>
                  </a:lnTo>
                  <a:lnTo>
                    <a:pt x="118" y="32"/>
                  </a:lnTo>
                  <a:lnTo>
                    <a:pt x="124" y="27"/>
                  </a:lnTo>
                  <a:lnTo>
                    <a:pt x="132" y="2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16" name="Freeform 93"/>
            <p:cNvSpPr>
              <a:spLocks/>
            </p:cNvSpPr>
            <p:nvPr/>
          </p:nvSpPr>
          <p:spPr bwMode="auto">
            <a:xfrm>
              <a:off x="1229" y="2049"/>
              <a:ext cx="860" cy="137"/>
            </a:xfrm>
            <a:custGeom>
              <a:avLst/>
              <a:gdLst>
                <a:gd name="T0" fmla="*/ 2 w 1720"/>
                <a:gd name="T1" fmla="*/ 28 h 272"/>
                <a:gd name="T2" fmla="*/ 4 w 1720"/>
                <a:gd name="T3" fmla="*/ 28 h 272"/>
                <a:gd name="T4" fmla="*/ 7 w 1720"/>
                <a:gd name="T5" fmla="*/ 27 h 272"/>
                <a:gd name="T6" fmla="*/ 11 w 1720"/>
                <a:gd name="T7" fmla="*/ 27 h 272"/>
                <a:gd name="T8" fmla="*/ 16 w 1720"/>
                <a:gd name="T9" fmla="*/ 26 h 272"/>
                <a:gd name="T10" fmla="*/ 22 w 1720"/>
                <a:gd name="T11" fmla="*/ 24 h 272"/>
                <a:gd name="T12" fmla="*/ 29 w 1720"/>
                <a:gd name="T13" fmla="*/ 22 h 272"/>
                <a:gd name="T14" fmla="*/ 37 w 1720"/>
                <a:gd name="T15" fmla="*/ 19 h 272"/>
                <a:gd name="T16" fmla="*/ 41 w 1720"/>
                <a:gd name="T17" fmla="*/ 17 h 272"/>
                <a:gd name="T18" fmla="*/ 43 w 1720"/>
                <a:gd name="T19" fmla="*/ 16 h 272"/>
                <a:gd name="T20" fmla="*/ 48 w 1720"/>
                <a:gd name="T21" fmla="*/ 15 h 272"/>
                <a:gd name="T22" fmla="*/ 54 w 1720"/>
                <a:gd name="T23" fmla="*/ 13 h 272"/>
                <a:gd name="T24" fmla="*/ 62 w 1720"/>
                <a:gd name="T25" fmla="*/ 12 h 272"/>
                <a:gd name="T26" fmla="*/ 72 w 1720"/>
                <a:gd name="T27" fmla="*/ 10 h 272"/>
                <a:gd name="T28" fmla="*/ 84 w 1720"/>
                <a:gd name="T29" fmla="*/ 8 h 272"/>
                <a:gd name="T30" fmla="*/ 98 w 1720"/>
                <a:gd name="T31" fmla="*/ 7 h 272"/>
                <a:gd name="T32" fmla="*/ 112 w 1720"/>
                <a:gd name="T33" fmla="*/ 6 h 272"/>
                <a:gd name="T34" fmla="*/ 124 w 1720"/>
                <a:gd name="T35" fmla="*/ 7 h 272"/>
                <a:gd name="T36" fmla="*/ 134 w 1720"/>
                <a:gd name="T37" fmla="*/ 8 h 272"/>
                <a:gd name="T38" fmla="*/ 143 w 1720"/>
                <a:gd name="T39" fmla="*/ 9 h 272"/>
                <a:gd name="T40" fmla="*/ 153 w 1720"/>
                <a:gd name="T41" fmla="*/ 9 h 272"/>
                <a:gd name="T42" fmla="*/ 165 w 1720"/>
                <a:gd name="T43" fmla="*/ 9 h 272"/>
                <a:gd name="T44" fmla="*/ 181 w 1720"/>
                <a:gd name="T45" fmla="*/ 7 h 272"/>
                <a:gd name="T46" fmla="*/ 202 w 1720"/>
                <a:gd name="T47" fmla="*/ 3 h 272"/>
                <a:gd name="T48" fmla="*/ 214 w 1720"/>
                <a:gd name="T49" fmla="*/ 35 h 272"/>
                <a:gd name="T50" fmla="*/ 212 w 1720"/>
                <a:gd name="T51" fmla="*/ 5 h 272"/>
                <a:gd name="T52" fmla="*/ 210 w 1720"/>
                <a:gd name="T53" fmla="*/ 6 h 272"/>
                <a:gd name="T54" fmla="*/ 204 w 1720"/>
                <a:gd name="T55" fmla="*/ 7 h 272"/>
                <a:gd name="T56" fmla="*/ 195 w 1720"/>
                <a:gd name="T57" fmla="*/ 9 h 272"/>
                <a:gd name="T58" fmla="*/ 184 w 1720"/>
                <a:gd name="T59" fmla="*/ 11 h 272"/>
                <a:gd name="T60" fmla="*/ 171 w 1720"/>
                <a:gd name="T61" fmla="*/ 12 h 272"/>
                <a:gd name="T62" fmla="*/ 158 w 1720"/>
                <a:gd name="T63" fmla="*/ 13 h 272"/>
                <a:gd name="T64" fmla="*/ 144 w 1720"/>
                <a:gd name="T65" fmla="*/ 13 h 272"/>
                <a:gd name="T66" fmla="*/ 130 w 1720"/>
                <a:gd name="T67" fmla="*/ 11 h 272"/>
                <a:gd name="T68" fmla="*/ 128 w 1720"/>
                <a:gd name="T69" fmla="*/ 11 h 272"/>
                <a:gd name="T70" fmla="*/ 122 w 1720"/>
                <a:gd name="T71" fmla="*/ 11 h 272"/>
                <a:gd name="T72" fmla="*/ 114 w 1720"/>
                <a:gd name="T73" fmla="*/ 11 h 272"/>
                <a:gd name="T74" fmla="*/ 102 w 1720"/>
                <a:gd name="T75" fmla="*/ 11 h 272"/>
                <a:gd name="T76" fmla="*/ 89 w 1720"/>
                <a:gd name="T77" fmla="*/ 12 h 272"/>
                <a:gd name="T78" fmla="*/ 75 w 1720"/>
                <a:gd name="T79" fmla="*/ 14 h 272"/>
                <a:gd name="T80" fmla="*/ 60 w 1720"/>
                <a:gd name="T81" fmla="*/ 16 h 272"/>
                <a:gd name="T82" fmla="*/ 45 w 1720"/>
                <a:gd name="T83" fmla="*/ 20 h 272"/>
                <a:gd name="T84" fmla="*/ 44 w 1720"/>
                <a:gd name="T85" fmla="*/ 21 h 272"/>
                <a:gd name="T86" fmla="*/ 40 w 1720"/>
                <a:gd name="T87" fmla="*/ 22 h 272"/>
                <a:gd name="T88" fmla="*/ 35 w 1720"/>
                <a:gd name="T89" fmla="*/ 24 h 272"/>
                <a:gd name="T90" fmla="*/ 28 w 1720"/>
                <a:gd name="T91" fmla="*/ 27 h 272"/>
                <a:gd name="T92" fmla="*/ 21 w 1720"/>
                <a:gd name="T93" fmla="*/ 29 h 272"/>
                <a:gd name="T94" fmla="*/ 14 w 1720"/>
                <a:gd name="T95" fmla="*/ 31 h 272"/>
                <a:gd name="T96" fmla="*/ 7 w 1720"/>
                <a:gd name="T97" fmla="*/ 31 h 272"/>
                <a:gd name="T98" fmla="*/ 0 w 1720"/>
                <a:gd name="T99" fmla="*/ 31 h 272"/>
                <a:gd name="T100" fmla="*/ 2 w 1720"/>
                <a:gd name="T101" fmla="*/ 28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0"/>
                <a:gd name="T154" fmla="*/ 0 h 272"/>
                <a:gd name="T155" fmla="*/ 1720 w 1720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0" h="272">
                  <a:moveTo>
                    <a:pt x="15" y="219"/>
                  </a:moveTo>
                  <a:lnTo>
                    <a:pt x="15" y="217"/>
                  </a:lnTo>
                  <a:lnTo>
                    <a:pt x="22" y="217"/>
                  </a:lnTo>
                  <a:lnTo>
                    <a:pt x="28" y="217"/>
                  </a:lnTo>
                  <a:lnTo>
                    <a:pt x="38" y="217"/>
                  </a:lnTo>
                  <a:lnTo>
                    <a:pt x="51" y="214"/>
                  </a:lnTo>
                  <a:lnTo>
                    <a:pt x="66" y="213"/>
                  </a:lnTo>
                  <a:lnTo>
                    <a:pt x="83" y="211"/>
                  </a:lnTo>
                  <a:lnTo>
                    <a:pt x="104" y="208"/>
                  </a:lnTo>
                  <a:lnTo>
                    <a:pt x="124" y="202"/>
                  </a:lnTo>
                  <a:lnTo>
                    <a:pt x="148" y="197"/>
                  </a:lnTo>
                  <a:lnTo>
                    <a:pt x="174" y="190"/>
                  </a:lnTo>
                  <a:lnTo>
                    <a:pt x="202" y="182"/>
                  </a:lnTo>
                  <a:lnTo>
                    <a:pt x="229" y="173"/>
                  </a:lnTo>
                  <a:lnTo>
                    <a:pt x="262" y="161"/>
                  </a:lnTo>
                  <a:lnTo>
                    <a:pt x="292" y="148"/>
                  </a:lnTo>
                  <a:lnTo>
                    <a:pt x="326" y="133"/>
                  </a:lnTo>
                  <a:lnTo>
                    <a:pt x="327" y="131"/>
                  </a:lnTo>
                  <a:lnTo>
                    <a:pt x="333" y="130"/>
                  </a:lnTo>
                  <a:lnTo>
                    <a:pt x="344" y="125"/>
                  </a:lnTo>
                  <a:lnTo>
                    <a:pt x="359" y="122"/>
                  </a:lnTo>
                  <a:lnTo>
                    <a:pt x="378" y="118"/>
                  </a:lnTo>
                  <a:lnTo>
                    <a:pt x="401" y="112"/>
                  </a:lnTo>
                  <a:lnTo>
                    <a:pt x="427" y="104"/>
                  </a:lnTo>
                  <a:lnTo>
                    <a:pt x="459" y="98"/>
                  </a:lnTo>
                  <a:lnTo>
                    <a:pt x="492" y="90"/>
                  </a:lnTo>
                  <a:lnTo>
                    <a:pt x="531" y="83"/>
                  </a:lnTo>
                  <a:lnTo>
                    <a:pt x="574" y="76"/>
                  </a:lnTo>
                  <a:lnTo>
                    <a:pt x="619" y="69"/>
                  </a:lnTo>
                  <a:lnTo>
                    <a:pt x="668" y="63"/>
                  </a:lnTo>
                  <a:lnTo>
                    <a:pt x="722" y="58"/>
                  </a:lnTo>
                  <a:lnTo>
                    <a:pt x="778" y="53"/>
                  </a:lnTo>
                  <a:lnTo>
                    <a:pt x="840" y="50"/>
                  </a:lnTo>
                  <a:lnTo>
                    <a:pt x="896" y="47"/>
                  </a:lnTo>
                  <a:lnTo>
                    <a:pt x="947" y="49"/>
                  </a:lnTo>
                  <a:lnTo>
                    <a:pt x="989" y="50"/>
                  </a:lnTo>
                  <a:lnTo>
                    <a:pt x="1031" y="55"/>
                  </a:lnTo>
                  <a:lnTo>
                    <a:pt x="1067" y="58"/>
                  </a:lnTo>
                  <a:lnTo>
                    <a:pt x="1104" y="63"/>
                  </a:lnTo>
                  <a:lnTo>
                    <a:pt x="1139" y="67"/>
                  </a:lnTo>
                  <a:lnTo>
                    <a:pt x="1178" y="70"/>
                  </a:lnTo>
                  <a:lnTo>
                    <a:pt x="1219" y="72"/>
                  </a:lnTo>
                  <a:lnTo>
                    <a:pt x="1265" y="72"/>
                  </a:lnTo>
                  <a:lnTo>
                    <a:pt x="1317" y="69"/>
                  </a:lnTo>
                  <a:lnTo>
                    <a:pt x="1376" y="63"/>
                  </a:lnTo>
                  <a:lnTo>
                    <a:pt x="1445" y="53"/>
                  </a:lnTo>
                  <a:lnTo>
                    <a:pt x="1525" y="40"/>
                  </a:lnTo>
                  <a:lnTo>
                    <a:pt x="1615" y="21"/>
                  </a:lnTo>
                  <a:lnTo>
                    <a:pt x="1720" y="0"/>
                  </a:lnTo>
                  <a:lnTo>
                    <a:pt x="1710" y="272"/>
                  </a:lnTo>
                  <a:lnTo>
                    <a:pt x="1679" y="272"/>
                  </a:lnTo>
                  <a:lnTo>
                    <a:pt x="1690" y="37"/>
                  </a:lnTo>
                  <a:lnTo>
                    <a:pt x="1685" y="38"/>
                  </a:lnTo>
                  <a:lnTo>
                    <a:pt x="1673" y="41"/>
                  </a:lnTo>
                  <a:lnTo>
                    <a:pt x="1653" y="46"/>
                  </a:lnTo>
                  <a:lnTo>
                    <a:pt x="1627" y="52"/>
                  </a:lnTo>
                  <a:lnTo>
                    <a:pt x="1594" y="60"/>
                  </a:lnTo>
                  <a:lnTo>
                    <a:pt x="1557" y="67"/>
                  </a:lnTo>
                  <a:lnTo>
                    <a:pt x="1514" y="75"/>
                  </a:lnTo>
                  <a:lnTo>
                    <a:pt x="1468" y="83"/>
                  </a:lnTo>
                  <a:lnTo>
                    <a:pt x="1419" y="89"/>
                  </a:lnTo>
                  <a:lnTo>
                    <a:pt x="1367" y="95"/>
                  </a:lnTo>
                  <a:lnTo>
                    <a:pt x="1312" y="99"/>
                  </a:lnTo>
                  <a:lnTo>
                    <a:pt x="1259" y="101"/>
                  </a:lnTo>
                  <a:lnTo>
                    <a:pt x="1202" y="101"/>
                  </a:lnTo>
                  <a:lnTo>
                    <a:pt x="1147" y="98"/>
                  </a:lnTo>
                  <a:lnTo>
                    <a:pt x="1092" y="92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22" y="81"/>
                  </a:lnTo>
                  <a:lnTo>
                    <a:pt x="1003" y="81"/>
                  </a:lnTo>
                  <a:lnTo>
                    <a:pt x="976" y="81"/>
                  </a:lnTo>
                  <a:lnTo>
                    <a:pt x="944" y="79"/>
                  </a:lnTo>
                  <a:lnTo>
                    <a:pt x="905" y="81"/>
                  </a:lnTo>
                  <a:lnTo>
                    <a:pt x="863" y="81"/>
                  </a:lnTo>
                  <a:lnTo>
                    <a:pt x="815" y="84"/>
                  </a:lnTo>
                  <a:lnTo>
                    <a:pt x="763" y="87"/>
                  </a:lnTo>
                  <a:lnTo>
                    <a:pt x="711" y="92"/>
                  </a:lnTo>
                  <a:lnTo>
                    <a:pt x="655" y="98"/>
                  </a:lnTo>
                  <a:lnTo>
                    <a:pt x="596" y="105"/>
                  </a:lnTo>
                  <a:lnTo>
                    <a:pt x="535" y="115"/>
                  </a:lnTo>
                  <a:lnTo>
                    <a:pt x="476" y="125"/>
                  </a:lnTo>
                  <a:lnTo>
                    <a:pt x="416" y="139"/>
                  </a:lnTo>
                  <a:lnTo>
                    <a:pt x="358" y="156"/>
                  </a:lnTo>
                  <a:lnTo>
                    <a:pt x="355" y="156"/>
                  </a:lnTo>
                  <a:lnTo>
                    <a:pt x="347" y="161"/>
                  </a:lnTo>
                  <a:lnTo>
                    <a:pt x="335" y="165"/>
                  </a:lnTo>
                  <a:lnTo>
                    <a:pt x="318" y="173"/>
                  </a:lnTo>
                  <a:lnTo>
                    <a:pt x="298" y="179"/>
                  </a:lnTo>
                  <a:lnTo>
                    <a:pt x="275" y="188"/>
                  </a:lnTo>
                  <a:lnTo>
                    <a:pt x="251" y="197"/>
                  </a:lnTo>
                  <a:lnTo>
                    <a:pt x="223" y="208"/>
                  </a:lnTo>
                  <a:lnTo>
                    <a:pt x="194" y="217"/>
                  </a:lnTo>
                  <a:lnTo>
                    <a:pt x="165" y="226"/>
                  </a:lnTo>
                  <a:lnTo>
                    <a:pt x="135" y="234"/>
                  </a:lnTo>
                  <a:lnTo>
                    <a:pt x="106" y="240"/>
                  </a:lnTo>
                  <a:lnTo>
                    <a:pt x="77" y="245"/>
                  </a:lnTo>
                  <a:lnTo>
                    <a:pt x="49" y="246"/>
                  </a:lnTo>
                  <a:lnTo>
                    <a:pt x="23" y="246"/>
                  </a:lnTo>
                  <a:lnTo>
                    <a:pt x="0" y="245"/>
                  </a:lnTo>
                  <a:lnTo>
                    <a:pt x="15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17" name="Freeform 94"/>
            <p:cNvSpPr>
              <a:spLocks/>
            </p:cNvSpPr>
            <p:nvPr/>
          </p:nvSpPr>
          <p:spPr bwMode="auto">
            <a:xfrm>
              <a:off x="1135" y="2170"/>
              <a:ext cx="952" cy="149"/>
            </a:xfrm>
            <a:custGeom>
              <a:avLst/>
              <a:gdLst>
                <a:gd name="T0" fmla="*/ 1 w 1905"/>
                <a:gd name="T1" fmla="*/ 34 h 298"/>
                <a:gd name="T2" fmla="*/ 10 w 1905"/>
                <a:gd name="T3" fmla="*/ 33 h 298"/>
                <a:gd name="T4" fmla="*/ 27 w 1905"/>
                <a:gd name="T5" fmla="*/ 32 h 298"/>
                <a:gd name="T6" fmla="*/ 49 w 1905"/>
                <a:gd name="T7" fmla="*/ 30 h 298"/>
                <a:gd name="T8" fmla="*/ 73 w 1905"/>
                <a:gd name="T9" fmla="*/ 27 h 298"/>
                <a:gd name="T10" fmla="*/ 97 w 1905"/>
                <a:gd name="T11" fmla="*/ 24 h 298"/>
                <a:gd name="T12" fmla="*/ 118 w 1905"/>
                <a:gd name="T13" fmla="*/ 22 h 298"/>
                <a:gd name="T14" fmla="*/ 135 w 1905"/>
                <a:gd name="T15" fmla="*/ 19 h 298"/>
                <a:gd name="T16" fmla="*/ 141 w 1905"/>
                <a:gd name="T17" fmla="*/ 18 h 298"/>
                <a:gd name="T18" fmla="*/ 149 w 1905"/>
                <a:gd name="T19" fmla="*/ 17 h 298"/>
                <a:gd name="T20" fmla="*/ 162 w 1905"/>
                <a:gd name="T21" fmla="*/ 15 h 298"/>
                <a:gd name="T22" fmla="*/ 179 w 1905"/>
                <a:gd name="T23" fmla="*/ 12 h 298"/>
                <a:gd name="T24" fmla="*/ 197 w 1905"/>
                <a:gd name="T25" fmla="*/ 9 h 298"/>
                <a:gd name="T26" fmla="*/ 213 w 1905"/>
                <a:gd name="T27" fmla="*/ 6 h 298"/>
                <a:gd name="T28" fmla="*/ 227 w 1905"/>
                <a:gd name="T29" fmla="*/ 3 h 298"/>
                <a:gd name="T30" fmla="*/ 236 w 1905"/>
                <a:gd name="T31" fmla="*/ 1 h 298"/>
                <a:gd name="T32" fmla="*/ 238 w 1905"/>
                <a:gd name="T33" fmla="*/ 5 h 298"/>
                <a:gd name="T34" fmla="*/ 234 w 1905"/>
                <a:gd name="T35" fmla="*/ 6 h 298"/>
                <a:gd name="T36" fmla="*/ 226 w 1905"/>
                <a:gd name="T37" fmla="*/ 7 h 298"/>
                <a:gd name="T38" fmla="*/ 213 w 1905"/>
                <a:gd name="T39" fmla="*/ 10 h 298"/>
                <a:gd name="T40" fmla="*/ 198 w 1905"/>
                <a:gd name="T41" fmla="*/ 13 h 298"/>
                <a:gd name="T42" fmla="*/ 182 w 1905"/>
                <a:gd name="T43" fmla="*/ 16 h 298"/>
                <a:gd name="T44" fmla="*/ 166 w 1905"/>
                <a:gd name="T45" fmla="*/ 19 h 298"/>
                <a:gd name="T46" fmla="*/ 152 w 1905"/>
                <a:gd name="T47" fmla="*/ 21 h 298"/>
                <a:gd name="T48" fmla="*/ 142 w 1905"/>
                <a:gd name="T49" fmla="*/ 22 h 298"/>
                <a:gd name="T50" fmla="*/ 138 w 1905"/>
                <a:gd name="T51" fmla="*/ 23 h 298"/>
                <a:gd name="T52" fmla="*/ 127 w 1905"/>
                <a:gd name="T53" fmla="*/ 24 h 298"/>
                <a:gd name="T54" fmla="*/ 111 w 1905"/>
                <a:gd name="T55" fmla="*/ 27 h 298"/>
                <a:gd name="T56" fmla="*/ 91 w 1905"/>
                <a:gd name="T57" fmla="*/ 29 h 298"/>
                <a:gd name="T58" fmla="*/ 68 w 1905"/>
                <a:gd name="T59" fmla="*/ 32 h 298"/>
                <a:gd name="T60" fmla="*/ 45 w 1905"/>
                <a:gd name="T61" fmla="*/ 35 h 298"/>
                <a:gd name="T62" fmla="*/ 22 w 1905"/>
                <a:gd name="T63" fmla="*/ 37 h 298"/>
                <a:gd name="T64" fmla="*/ 0 w 1905"/>
                <a:gd name="T65" fmla="*/ 38 h 298"/>
                <a:gd name="T66" fmla="*/ 0 w 1905"/>
                <a:gd name="T67" fmla="*/ 35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05"/>
                <a:gd name="T103" fmla="*/ 0 h 298"/>
                <a:gd name="T104" fmla="*/ 1905 w 1905"/>
                <a:gd name="T105" fmla="*/ 298 h 2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05" h="298">
                  <a:moveTo>
                    <a:pt x="0" y="273"/>
                  </a:moveTo>
                  <a:lnTo>
                    <a:pt x="9" y="272"/>
                  </a:lnTo>
                  <a:lnTo>
                    <a:pt x="40" y="269"/>
                  </a:lnTo>
                  <a:lnTo>
                    <a:pt x="87" y="264"/>
                  </a:lnTo>
                  <a:lnTo>
                    <a:pt x="150" y="260"/>
                  </a:lnTo>
                  <a:lnTo>
                    <a:pt x="222" y="252"/>
                  </a:lnTo>
                  <a:lnTo>
                    <a:pt x="306" y="244"/>
                  </a:lnTo>
                  <a:lnTo>
                    <a:pt x="398" y="235"/>
                  </a:lnTo>
                  <a:lnTo>
                    <a:pt x="492" y="226"/>
                  </a:lnTo>
                  <a:lnTo>
                    <a:pt x="590" y="214"/>
                  </a:lnTo>
                  <a:lnTo>
                    <a:pt x="687" y="205"/>
                  </a:lnTo>
                  <a:lnTo>
                    <a:pt x="781" y="192"/>
                  </a:lnTo>
                  <a:lnTo>
                    <a:pt x="870" y="182"/>
                  </a:lnTo>
                  <a:lnTo>
                    <a:pt x="951" y="171"/>
                  </a:lnTo>
                  <a:lnTo>
                    <a:pt x="1023" y="160"/>
                  </a:lnTo>
                  <a:lnTo>
                    <a:pt x="1083" y="151"/>
                  </a:lnTo>
                  <a:lnTo>
                    <a:pt x="1127" y="142"/>
                  </a:lnTo>
                  <a:lnTo>
                    <a:pt x="1135" y="140"/>
                  </a:lnTo>
                  <a:lnTo>
                    <a:pt x="1159" y="136"/>
                  </a:lnTo>
                  <a:lnTo>
                    <a:pt x="1196" y="130"/>
                  </a:lnTo>
                  <a:lnTo>
                    <a:pt x="1245" y="122"/>
                  </a:lnTo>
                  <a:lnTo>
                    <a:pt x="1301" y="113"/>
                  </a:lnTo>
                  <a:lnTo>
                    <a:pt x="1366" y="104"/>
                  </a:lnTo>
                  <a:lnTo>
                    <a:pt x="1434" y="93"/>
                  </a:lnTo>
                  <a:lnTo>
                    <a:pt x="1505" y="81"/>
                  </a:lnTo>
                  <a:lnTo>
                    <a:pt x="1577" y="68"/>
                  </a:lnTo>
                  <a:lnTo>
                    <a:pt x="1645" y="56"/>
                  </a:lnTo>
                  <a:lnTo>
                    <a:pt x="1711" y="44"/>
                  </a:lnTo>
                  <a:lnTo>
                    <a:pt x="1771" y="33"/>
                  </a:lnTo>
                  <a:lnTo>
                    <a:pt x="1821" y="23"/>
                  </a:lnTo>
                  <a:lnTo>
                    <a:pt x="1861" y="13"/>
                  </a:lnTo>
                  <a:lnTo>
                    <a:pt x="1889" y="4"/>
                  </a:lnTo>
                  <a:lnTo>
                    <a:pt x="1902" y="0"/>
                  </a:lnTo>
                  <a:lnTo>
                    <a:pt x="1905" y="39"/>
                  </a:lnTo>
                  <a:lnTo>
                    <a:pt x="1898" y="39"/>
                  </a:lnTo>
                  <a:lnTo>
                    <a:pt x="1879" y="44"/>
                  </a:lnTo>
                  <a:lnTo>
                    <a:pt x="1849" y="49"/>
                  </a:lnTo>
                  <a:lnTo>
                    <a:pt x="1809" y="56"/>
                  </a:lnTo>
                  <a:lnTo>
                    <a:pt x="1762" y="65"/>
                  </a:lnTo>
                  <a:lnTo>
                    <a:pt x="1708" y="76"/>
                  </a:lnTo>
                  <a:lnTo>
                    <a:pt x="1650" y="87"/>
                  </a:lnTo>
                  <a:lnTo>
                    <a:pt x="1589" y="99"/>
                  </a:lnTo>
                  <a:lnTo>
                    <a:pt x="1523" y="110"/>
                  </a:lnTo>
                  <a:lnTo>
                    <a:pt x="1459" y="122"/>
                  </a:lnTo>
                  <a:lnTo>
                    <a:pt x="1395" y="133"/>
                  </a:lnTo>
                  <a:lnTo>
                    <a:pt x="1333" y="145"/>
                  </a:lnTo>
                  <a:lnTo>
                    <a:pt x="1275" y="154"/>
                  </a:lnTo>
                  <a:lnTo>
                    <a:pt x="1223" y="162"/>
                  </a:lnTo>
                  <a:lnTo>
                    <a:pt x="1177" y="168"/>
                  </a:lnTo>
                  <a:lnTo>
                    <a:pt x="1142" y="172"/>
                  </a:lnTo>
                  <a:lnTo>
                    <a:pt x="1133" y="174"/>
                  </a:lnTo>
                  <a:lnTo>
                    <a:pt x="1109" y="177"/>
                  </a:lnTo>
                  <a:lnTo>
                    <a:pt x="1072" y="183"/>
                  </a:lnTo>
                  <a:lnTo>
                    <a:pt x="1023" y="191"/>
                  </a:lnTo>
                  <a:lnTo>
                    <a:pt x="962" y="200"/>
                  </a:lnTo>
                  <a:lnTo>
                    <a:pt x="893" y="211"/>
                  </a:lnTo>
                  <a:lnTo>
                    <a:pt x="815" y="221"/>
                  </a:lnTo>
                  <a:lnTo>
                    <a:pt x="732" y="232"/>
                  </a:lnTo>
                  <a:lnTo>
                    <a:pt x="642" y="243"/>
                  </a:lnTo>
                  <a:lnTo>
                    <a:pt x="551" y="255"/>
                  </a:lnTo>
                  <a:lnTo>
                    <a:pt x="456" y="264"/>
                  </a:lnTo>
                  <a:lnTo>
                    <a:pt x="361" y="275"/>
                  </a:lnTo>
                  <a:lnTo>
                    <a:pt x="268" y="283"/>
                  </a:lnTo>
                  <a:lnTo>
                    <a:pt x="176" y="290"/>
                  </a:lnTo>
                  <a:lnTo>
                    <a:pt x="89" y="295"/>
                  </a:lnTo>
                  <a:lnTo>
                    <a:pt x="6" y="298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18" name="Freeform 95"/>
            <p:cNvSpPr>
              <a:spLocks/>
            </p:cNvSpPr>
            <p:nvPr/>
          </p:nvSpPr>
          <p:spPr bwMode="auto">
            <a:xfrm>
              <a:off x="1171" y="2269"/>
              <a:ext cx="21" cy="18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2 h 37"/>
                <a:gd name="T4" fmla="*/ 1 w 42"/>
                <a:gd name="T5" fmla="*/ 2 h 37"/>
                <a:gd name="T6" fmla="*/ 0 w 42"/>
                <a:gd name="T7" fmla="*/ 2 h 37"/>
                <a:gd name="T8" fmla="*/ 0 w 42"/>
                <a:gd name="T9" fmla="*/ 1 h 37"/>
                <a:gd name="T10" fmla="*/ 0 w 42"/>
                <a:gd name="T11" fmla="*/ 1 h 37"/>
                <a:gd name="T12" fmla="*/ 1 w 42"/>
                <a:gd name="T13" fmla="*/ 0 h 37"/>
                <a:gd name="T14" fmla="*/ 1 w 42"/>
                <a:gd name="T15" fmla="*/ 0 h 37"/>
                <a:gd name="T16" fmla="*/ 1 w 42"/>
                <a:gd name="T17" fmla="*/ 0 h 37"/>
                <a:gd name="T18" fmla="*/ 2 w 42"/>
                <a:gd name="T19" fmla="*/ 0 h 37"/>
                <a:gd name="T20" fmla="*/ 3 w 42"/>
                <a:gd name="T21" fmla="*/ 0 h 37"/>
                <a:gd name="T22" fmla="*/ 3 w 42"/>
                <a:gd name="T23" fmla="*/ 0 h 37"/>
                <a:gd name="T24" fmla="*/ 4 w 42"/>
                <a:gd name="T25" fmla="*/ 0 h 37"/>
                <a:gd name="T26" fmla="*/ 4 w 42"/>
                <a:gd name="T27" fmla="*/ 0 h 37"/>
                <a:gd name="T28" fmla="*/ 4 w 42"/>
                <a:gd name="T29" fmla="*/ 0 h 37"/>
                <a:gd name="T30" fmla="*/ 5 w 42"/>
                <a:gd name="T31" fmla="*/ 0 h 37"/>
                <a:gd name="T32" fmla="*/ 5 w 42"/>
                <a:gd name="T33" fmla="*/ 1 h 37"/>
                <a:gd name="T34" fmla="*/ 5 w 42"/>
                <a:gd name="T35" fmla="*/ 1 h 37"/>
                <a:gd name="T36" fmla="*/ 6 w 42"/>
                <a:gd name="T37" fmla="*/ 1 h 37"/>
                <a:gd name="T38" fmla="*/ 5 w 42"/>
                <a:gd name="T39" fmla="*/ 1 h 37"/>
                <a:gd name="T40" fmla="*/ 5 w 42"/>
                <a:gd name="T41" fmla="*/ 2 h 37"/>
                <a:gd name="T42" fmla="*/ 5 w 42"/>
                <a:gd name="T43" fmla="*/ 3 h 37"/>
                <a:gd name="T44" fmla="*/ 4 w 42"/>
                <a:gd name="T45" fmla="*/ 4 h 37"/>
                <a:gd name="T46" fmla="*/ 3 w 42"/>
                <a:gd name="T47" fmla="*/ 4 h 37"/>
                <a:gd name="T48" fmla="*/ 3 w 42"/>
                <a:gd name="T49" fmla="*/ 4 h 37"/>
                <a:gd name="T50" fmla="*/ 2 w 42"/>
                <a:gd name="T51" fmla="*/ 4 h 37"/>
                <a:gd name="T52" fmla="*/ 2 w 42"/>
                <a:gd name="T53" fmla="*/ 4 h 37"/>
                <a:gd name="T54" fmla="*/ 1 w 42"/>
                <a:gd name="T55" fmla="*/ 3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2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19" name="Freeform 96"/>
            <p:cNvSpPr>
              <a:spLocks/>
            </p:cNvSpPr>
            <p:nvPr/>
          </p:nvSpPr>
          <p:spPr bwMode="auto">
            <a:xfrm>
              <a:off x="1229" y="2225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4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1 w 41"/>
                <a:gd name="T17" fmla="*/ 1 h 38"/>
                <a:gd name="T18" fmla="*/ 2 w 41"/>
                <a:gd name="T19" fmla="*/ 0 h 38"/>
                <a:gd name="T20" fmla="*/ 2 w 41"/>
                <a:gd name="T21" fmla="*/ 0 h 38"/>
                <a:gd name="T22" fmla="*/ 3 w 41"/>
                <a:gd name="T23" fmla="*/ 0 h 38"/>
                <a:gd name="T24" fmla="*/ 3 w 41"/>
                <a:gd name="T25" fmla="*/ 0 h 38"/>
                <a:gd name="T26" fmla="*/ 4 w 41"/>
                <a:gd name="T27" fmla="*/ 0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5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4 w 41"/>
                <a:gd name="T43" fmla="*/ 4 h 38"/>
                <a:gd name="T44" fmla="*/ 4 w 41"/>
                <a:gd name="T45" fmla="*/ 4 h 38"/>
                <a:gd name="T46" fmla="*/ 3 w 41"/>
                <a:gd name="T47" fmla="*/ 5 h 38"/>
                <a:gd name="T48" fmla="*/ 2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1" y="37"/>
                  </a:lnTo>
                  <a:lnTo>
                    <a:pt x="15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20" name="Freeform 97"/>
            <p:cNvSpPr>
              <a:spLocks/>
            </p:cNvSpPr>
            <p:nvPr/>
          </p:nvSpPr>
          <p:spPr bwMode="auto">
            <a:xfrm>
              <a:off x="1264" y="2191"/>
              <a:ext cx="21" cy="19"/>
            </a:xfrm>
            <a:custGeom>
              <a:avLst/>
              <a:gdLst>
                <a:gd name="T0" fmla="*/ 1 w 41"/>
                <a:gd name="T1" fmla="*/ 3 h 38"/>
                <a:gd name="T2" fmla="*/ 1 w 41"/>
                <a:gd name="T3" fmla="*/ 3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2 w 41"/>
                <a:gd name="T17" fmla="*/ 1 h 38"/>
                <a:gd name="T18" fmla="*/ 2 w 41"/>
                <a:gd name="T19" fmla="*/ 0 h 38"/>
                <a:gd name="T20" fmla="*/ 3 w 41"/>
                <a:gd name="T21" fmla="*/ 0 h 38"/>
                <a:gd name="T22" fmla="*/ 3 w 41"/>
                <a:gd name="T23" fmla="*/ 0 h 38"/>
                <a:gd name="T24" fmla="*/ 3 w 41"/>
                <a:gd name="T25" fmla="*/ 0 h 38"/>
                <a:gd name="T26" fmla="*/ 4 w 41"/>
                <a:gd name="T27" fmla="*/ 0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2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4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3 h 38"/>
                <a:gd name="T58" fmla="*/ 1 w 41"/>
                <a:gd name="T59" fmla="*/ 3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38" y="8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21" name="Freeform 98"/>
            <p:cNvSpPr>
              <a:spLocks/>
            </p:cNvSpPr>
            <p:nvPr/>
          </p:nvSpPr>
          <p:spPr bwMode="auto">
            <a:xfrm>
              <a:off x="1298" y="2212"/>
              <a:ext cx="21" cy="18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2 h 37"/>
                <a:gd name="T4" fmla="*/ 1 w 42"/>
                <a:gd name="T5" fmla="*/ 2 h 37"/>
                <a:gd name="T6" fmla="*/ 0 w 42"/>
                <a:gd name="T7" fmla="*/ 2 h 37"/>
                <a:gd name="T8" fmla="*/ 0 w 42"/>
                <a:gd name="T9" fmla="*/ 1 h 37"/>
                <a:gd name="T10" fmla="*/ 0 w 42"/>
                <a:gd name="T11" fmla="*/ 1 h 37"/>
                <a:gd name="T12" fmla="*/ 1 w 42"/>
                <a:gd name="T13" fmla="*/ 0 h 37"/>
                <a:gd name="T14" fmla="*/ 1 w 42"/>
                <a:gd name="T15" fmla="*/ 0 h 37"/>
                <a:gd name="T16" fmla="*/ 2 w 42"/>
                <a:gd name="T17" fmla="*/ 0 h 37"/>
                <a:gd name="T18" fmla="*/ 2 w 42"/>
                <a:gd name="T19" fmla="*/ 0 h 37"/>
                <a:gd name="T20" fmla="*/ 3 w 42"/>
                <a:gd name="T21" fmla="*/ 0 h 37"/>
                <a:gd name="T22" fmla="*/ 3 w 42"/>
                <a:gd name="T23" fmla="*/ 0 h 37"/>
                <a:gd name="T24" fmla="*/ 4 w 42"/>
                <a:gd name="T25" fmla="*/ 0 h 37"/>
                <a:gd name="T26" fmla="*/ 4 w 42"/>
                <a:gd name="T27" fmla="*/ 0 h 37"/>
                <a:gd name="T28" fmla="*/ 4 w 42"/>
                <a:gd name="T29" fmla="*/ 0 h 37"/>
                <a:gd name="T30" fmla="*/ 5 w 42"/>
                <a:gd name="T31" fmla="*/ 0 h 37"/>
                <a:gd name="T32" fmla="*/ 5 w 42"/>
                <a:gd name="T33" fmla="*/ 1 h 37"/>
                <a:gd name="T34" fmla="*/ 5 w 42"/>
                <a:gd name="T35" fmla="*/ 1 h 37"/>
                <a:gd name="T36" fmla="*/ 6 w 42"/>
                <a:gd name="T37" fmla="*/ 1 h 37"/>
                <a:gd name="T38" fmla="*/ 5 w 42"/>
                <a:gd name="T39" fmla="*/ 2 h 37"/>
                <a:gd name="T40" fmla="*/ 5 w 42"/>
                <a:gd name="T41" fmla="*/ 2 h 37"/>
                <a:gd name="T42" fmla="*/ 4 w 42"/>
                <a:gd name="T43" fmla="*/ 3 h 37"/>
                <a:gd name="T44" fmla="*/ 4 w 42"/>
                <a:gd name="T45" fmla="*/ 4 h 37"/>
                <a:gd name="T46" fmla="*/ 3 w 42"/>
                <a:gd name="T47" fmla="*/ 4 h 37"/>
                <a:gd name="T48" fmla="*/ 3 w 42"/>
                <a:gd name="T49" fmla="*/ 4 h 37"/>
                <a:gd name="T50" fmla="*/ 2 w 42"/>
                <a:gd name="T51" fmla="*/ 4 h 37"/>
                <a:gd name="T52" fmla="*/ 2 w 42"/>
                <a:gd name="T53" fmla="*/ 4 h 37"/>
                <a:gd name="T54" fmla="*/ 1 w 42"/>
                <a:gd name="T55" fmla="*/ 3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22" name="Freeform 99"/>
            <p:cNvSpPr>
              <a:spLocks/>
            </p:cNvSpPr>
            <p:nvPr/>
          </p:nvSpPr>
          <p:spPr bwMode="auto">
            <a:xfrm>
              <a:off x="1268" y="2259"/>
              <a:ext cx="21" cy="19"/>
            </a:xfrm>
            <a:custGeom>
              <a:avLst/>
              <a:gdLst>
                <a:gd name="T0" fmla="*/ 0 w 43"/>
                <a:gd name="T1" fmla="*/ 4 h 38"/>
                <a:gd name="T2" fmla="*/ 0 w 43"/>
                <a:gd name="T3" fmla="*/ 3 h 38"/>
                <a:gd name="T4" fmla="*/ 0 w 43"/>
                <a:gd name="T5" fmla="*/ 3 h 38"/>
                <a:gd name="T6" fmla="*/ 0 w 43"/>
                <a:gd name="T7" fmla="*/ 3 h 38"/>
                <a:gd name="T8" fmla="*/ 0 w 43"/>
                <a:gd name="T9" fmla="*/ 2 h 38"/>
                <a:gd name="T10" fmla="*/ 0 w 43"/>
                <a:gd name="T11" fmla="*/ 2 h 38"/>
                <a:gd name="T12" fmla="*/ 0 w 43"/>
                <a:gd name="T13" fmla="*/ 1 h 38"/>
                <a:gd name="T14" fmla="*/ 0 w 43"/>
                <a:gd name="T15" fmla="*/ 1 h 38"/>
                <a:gd name="T16" fmla="*/ 1 w 43"/>
                <a:gd name="T17" fmla="*/ 1 h 38"/>
                <a:gd name="T18" fmla="*/ 1 w 43"/>
                <a:gd name="T19" fmla="*/ 1 h 38"/>
                <a:gd name="T20" fmla="*/ 2 w 43"/>
                <a:gd name="T21" fmla="*/ 1 h 38"/>
                <a:gd name="T22" fmla="*/ 2 w 43"/>
                <a:gd name="T23" fmla="*/ 0 h 38"/>
                <a:gd name="T24" fmla="*/ 3 w 43"/>
                <a:gd name="T25" fmla="*/ 0 h 38"/>
                <a:gd name="T26" fmla="*/ 3 w 43"/>
                <a:gd name="T27" fmla="*/ 1 h 38"/>
                <a:gd name="T28" fmla="*/ 4 w 43"/>
                <a:gd name="T29" fmla="*/ 1 h 38"/>
                <a:gd name="T30" fmla="*/ 4 w 43"/>
                <a:gd name="T31" fmla="*/ 1 h 38"/>
                <a:gd name="T32" fmla="*/ 5 w 43"/>
                <a:gd name="T33" fmla="*/ 1 h 38"/>
                <a:gd name="T34" fmla="*/ 5 w 43"/>
                <a:gd name="T35" fmla="*/ 2 h 38"/>
                <a:gd name="T36" fmla="*/ 5 w 43"/>
                <a:gd name="T37" fmla="*/ 2 h 38"/>
                <a:gd name="T38" fmla="*/ 5 w 43"/>
                <a:gd name="T39" fmla="*/ 3 h 38"/>
                <a:gd name="T40" fmla="*/ 4 w 43"/>
                <a:gd name="T41" fmla="*/ 3 h 38"/>
                <a:gd name="T42" fmla="*/ 4 w 43"/>
                <a:gd name="T43" fmla="*/ 4 h 38"/>
                <a:gd name="T44" fmla="*/ 3 w 43"/>
                <a:gd name="T45" fmla="*/ 5 h 38"/>
                <a:gd name="T46" fmla="*/ 3 w 43"/>
                <a:gd name="T47" fmla="*/ 5 h 38"/>
                <a:gd name="T48" fmla="*/ 2 w 43"/>
                <a:gd name="T49" fmla="*/ 5 h 38"/>
                <a:gd name="T50" fmla="*/ 1 w 43"/>
                <a:gd name="T51" fmla="*/ 5 h 38"/>
                <a:gd name="T52" fmla="*/ 1 w 43"/>
                <a:gd name="T53" fmla="*/ 5 h 38"/>
                <a:gd name="T54" fmla="*/ 1 w 43"/>
                <a:gd name="T55" fmla="*/ 4 h 38"/>
                <a:gd name="T56" fmla="*/ 0 w 43"/>
                <a:gd name="T57" fmla="*/ 4 h 38"/>
                <a:gd name="T58" fmla="*/ 0 w 43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8"/>
                <a:gd name="T92" fmla="*/ 43 w 43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8">
                  <a:moveTo>
                    <a:pt x="5" y="26"/>
                  </a:moveTo>
                  <a:lnTo>
                    <a:pt x="3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1" y="12"/>
                  </a:lnTo>
                  <a:lnTo>
                    <a:pt x="43" y="15"/>
                  </a:lnTo>
                  <a:lnTo>
                    <a:pt x="41" y="17"/>
                  </a:lnTo>
                  <a:lnTo>
                    <a:pt x="38" y="21"/>
                  </a:lnTo>
                  <a:lnTo>
                    <a:pt x="35" y="28"/>
                  </a:lnTo>
                  <a:lnTo>
                    <a:pt x="31" y="34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8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23" name="Freeform 100"/>
            <p:cNvSpPr>
              <a:spLocks/>
            </p:cNvSpPr>
            <p:nvPr/>
          </p:nvSpPr>
          <p:spPr bwMode="auto">
            <a:xfrm>
              <a:off x="1377" y="2154"/>
              <a:ext cx="21" cy="19"/>
            </a:xfrm>
            <a:custGeom>
              <a:avLst/>
              <a:gdLst>
                <a:gd name="T0" fmla="*/ 1 w 41"/>
                <a:gd name="T1" fmla="*/ 3 h 39"/>
                <a:gd name="T2" fmla="*/ 1 w 41"/>
                <a:gd name="T3" fmla="*/ 3 h 39"/>
                <a:gd name="T4" fmla="*/ 1 w 41"/>
                <a:gd name="T5" fmla="*/ 2 h 39"/>
                <a:gd name="T6" fmla="*/ 0 w 41"/>
                <a:gd name="T7" fmla="*/ 2 h 39"/>
                <a:gd name="T8" fmla="*/ 0 w 41"/>
                <a:gd name="T9" fmla="*/ 1 h 39"/>
                <a:gd name="T10" fmla="*/ 0 w 41"/>
                <a:gd name="T11" fmla="*/ 1 h 39"/>
                <a:gd name="T12" fmla="*/ 1 w 41"/>
                <a:gd name="T13" fmla="*/ 0 h 39"/>
                <a:gd name="T14" fmla="*/ 1 w 41"/>
                <a:gd name="T15" fmla="*/ 0 h 39"/>
                <a:gd name="T16" fmla="*/ 2 w 41"/>
                <a:gd name="T17" fmla="*/ 0 h 39"/>
                <a:gd name="T18" fmla="*/ 2 w 41"/>
                <a:gd name="T19" fmla="*/ 0 h 39"/>
                <a:gd name="T20" fmla="*/ 3 w 41"/>
                <a:gd name="T21" fmla="*/ 0 h 39"/>
                <a:gd name="T22" fmla="*/ 3 w 41"/>
                <a:gd name="T23" fmla="*/ 0 h 39"/>
                <a:gd name="T24" fmla="*/ 3 w 41"/>
                <a:gd name="T25" fmla="*/ 0 h 39"/>
                <a:gd name="T26" fmla="*/ 4 w 41"/>
                <a:gd name="T27" fmla="*/ 0 h 39"/>
                <a:gd name="T28" fmla="*/ 4 w 41"/>
                <a:gd name="T29" fmla="*/ 0 h 39"/>
                <a:gd name="T30" fmla="*/ 5 w 41"/>
                <a:gd name="T31" fmla="*/ 0 h 39"/>
                <a:gd name="T32" fmla="*/ 5 w 41"/>
                <a:gd name="T33" fmla="*/ 1 h 39"/>
                <a:gd name="T34" fmla="*/ 5 w 41"/>
                <a:gd name="T35" fmla="*/ 1 h 39"/>
                <a:gd name="T36" fmla="*/ 6 w 41"/>
                <a:gd name="T37" fmla="*/ 2 h 39"/>
                <a:gd name="T38" fmla="*/ 5 w 41"/>
                <a:gd name="T39" fmla="*/ 2 h 39"/>
                <a:gd name="T40" fmla="*/ 5 w 41"/>
                <a:gd name="T41" fmla="*/ 2 h 39"/>
                <a:gd name="T42" fmla="*/ 4 w 41"/>
                <a:gd name="T43" fmla="*/ 3 h 39"/>
                <a:gd name="T44" fmla="*/ 4 w 41"/>
                <a:gd name="T45" fmla="*/ 4 h 39"/>
                <a:gd name="T46" fmla="*/ 3 w 41"/>
                <a:gd name="T47" fmla="*/ 4 h 39"/>
                <a:gd name="T48" fmla="*/ 3 w 41"/>
                <a:gd name="T49" fmla="*/ 4 h 39"/>
                <a:gd name="T50" fmla="*/ 2 w 41"/>
                <a:gd name="T51" fmla="*/ 4 h 39"/>
                <a:gd name="T52" fmla="*/ 2 w 41"/>
                <a:gd name="T53" fmla="*/ 4 h 39"/>
                <a:gd name="T54" fmla="*/ 1 w 41"/>
                <a:gd name="T55" fmla="*/ 3 h 39"/>
                <a:gd name="T56" fmla="*/ 1 w 41"/>
                <a:gd name="T57" fmla="*/ 3 h 39"/>
                <a:gd name="T58" fmla="*/ 1 w 41"/>
                <a:gd name="T59" fmla="*/ 3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9"/>
                <a:gd name="T92" fmla="*/ 41 w 41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9">
                  <a:moveTo>
                    <a:pt x="3" y="26"/>
                  </a:moveTo>
                  <a:lnTo>
                    <a:pt x="3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29" y="34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0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24" name="Freeform 101"/>
            <p:cNvSpPr>
              <a:spLocks/>
            </p:cNvSpPr>
            <p:nvPr/>
          </p:nvSpPr>
          <p:spPr bwMode="auto">
            <a:xfrm>
              <a:off x="1453" y="2192"/>
              <a:ext cx="20" cy="19"/>
            </a:xfrm>
            <a:custGeom>
              <a:avLst/>
              <a:gdLst>
                <a:gd name="T0" fmla="*/ 1 w 39"/>
                <a:gd name="T1" fmla="*/ 3 h 37"/>
                <a:gd name="T2" fmla="*/ 1 w 39"/>
                <a:gd name="T3" fmla="*/ 3 h 37"/>
                <a:gd name="T4" fmla="*/ 1 w 39"/>
                <a:gd name="T5" fmla="*/ 3 h 37"/>
                <a:gd name="T6" fmla="*/ 0 w 39"/>
                <a:gd name="T7" fmla="*/ 2 h 37"/>
                <a:gd name="T8" fmla="*/ 0 w 39"/>
                <a:gd name="T9" fmla="*/ 2 h 37"/>
                <a:gd name="T10" fmla="*/ 0 w 39"/>
                <a:gd name="T11" fmla="*/ 1 h 37"/>
                <a:gd name="T12" fmla="*/ 1 w 39"/>
                <a:gd name="T13" fmla="*/ 1 h 37"/>
                <a:gd name="T14" fmla="*/ 1 w 39"/>
                <a:gd name="T15" fmla="*/ 1 h 37"/>
                <a:gd name="T16" fmla="*/ 1 w 39"/>
                <a:gd name="T17" fmla="*/ 0 h 37"/>
                <a:gd name="T18" fmla="*/ 2 w 39"/>
                <a:gd name="T19" fmla="*/ 0 h 37"/>
                <a:gd name="T20" fmla="*/ 3 w 39"/>
                <a:gd name="T21" fmla="*/ 0 h 37"/>
                <a:gd name="T22" fmla="*/ 3 w 39"/>
                <a:gd name="T23" fmla="*/ 0 h 37"/>
                <a:gd name="T24" fmla="*/ 3 w 39"/>
                <a:gd name="T25" fmla="*/ 0 h 37"/>
                <a:gd name="T26" fmla="*/ 4 w 39"/>
                <a:gd name="T27" fmla="*/ 0 h 37"/>
                <a:gd name="T28" fmla="*/ 4 w 39"/>
                <a:gd name="T29" fmla="*/ 0 h 37"/>
                <a:gd name="T30" fmla="*/ 5 w 39"/>
                <a:gd name="T31" fmla="*/ 1 h 37"/>
                <a:gd name="T32" fmla="*/ 5 w 39"/>
                <a:gd name="T33" fmla="*/ 1 h 37"/>
                <a:gd name="T34" fmla="*/ 5 w 39"/>
                <a:gd name="T35" fmla="*/ 2 h 37"/>
                <a:gd name="T36" fmla="*/ 5 w 39"/>
                <a:gd name="T37" fmla="*/ 2 h 37"/>
                <a:gd name="T38" fmla="*/ 5 w 39"/>
                <a:gd name="T39" fmla="*/ 2 h 37"/>
                <a:gd name="T40" fmla="*/ 5 w 39"/>
                <a:gd name="T41" fmla="*/ 3 h 37"/>
                <a:gd name="T42" fmla="*/ 4 w 39"/>
                <a:gd name="T43" fmla="*/ 3 h 37"/>
                <a:gd name="T44" fmla="*/ 4 w 39"/>
                <a:gd name="T45" fmla="*/ 4 h 37"/>
                <a:gd name="T46" fmla="*/ 3 w 39"/>
                <a:gd name="T47" fmla="*/ 5 h 37"/>
                <a:gd name="T48" fmla="*/ 2 w 39"/>
                <a:gd name="T49" fmla="*/ 5 h 37"/>
                <a:gd name="T50" fmla="*/ 2 w 39"/>
                <a:gd name="T51" fmla="*/ 5 h 37"/>
                <a:gd name="T52" fmla="*/ 2 w 39"/>
                <a:gd name="T53" fmla="*/ 4 h 37"/>
                <a:gd name="T54" fmla="*/ 1 w 39"/>
                <a:gd name="T55" fmla="*/ 4 h 37"/>
                <a:gd name="T56" fmla="*/ 1 w 39"/>
                <a:gd name="T57" fmla="*/ 3 h 37"/>
                <a:gd name="T58" fmla="*/ 1 w 39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"/>
                <a:gd name="T91" fmla="*/ 0 h 37"/>
                <a:gd name="T92" fmla="*/ 39 w 39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" h="37">
                  <a:moveTo>
                    <a:pt x="3" y="23"/>
                  </a:moveTo>
                  <a:lnTo>
                    <a:pt x="1" y="21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38" y="5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6" y="18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1" y="35"/>
                  </a:lnTo>
                  <a:lnTo>
                    <a:pt x="15" y="37"/>
                  </a:lnTo>
                  <a:lnTo>
                    <a:pt x="12" y="35"/>
                  </a:lnTo>
                  <a:lnTo>
                    <a:pt x="9" y="32"/>
                  </a:lnTo>
                  <a:lnTo>
                    <a:pt x="6" y="27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25" name="Freeform 102"/>
            <p:cNvSpPr>
              <a:spLocks/>
            </p:cNvSpPr>
            <p:nvPr/>
          </p:nvSpPr>
          <p:spPr bwMode="auto">
            <a:xfrm>
              <a:off x="1359" y="2225"/>
              <a:ext cx="20" cy="19"/>
            </a:xfrm>
            <a:custGeom>
              <a:avLst/>
              <a:gdLst>
                <a:gd name="T0" fmla="*/ 0 w 41"/>
                <a:gd name="T1" fmla="*/ 4 h 38"/>
                <a:gd name="T2" fmla="*/ 0 w 41"/>
                <a:gd name="T3" fmla="*/ 4 h 38"/>
                <a:gd name="T4" fmla="*/ 0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1 w 41"/>
                <a:gd name="T17" fmla="*/ 1 h 38"/>
                <a:gd name="T18" fmla="*/ 1 w 41"/>
                <a:gd name="T19" fmla="*/ 0 h 38"/>
                <a:gd name="T20" fmla="*/ 2 w 41"/>
                <a:gd name="T21" fmla="*/ 0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0 h 38"/>
                <a:gd name="T28" fmla="*/ 4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5 w 41"/>
                <a:gd name="T35" fmla="*/ 2 h 38"/>
                <a:gd name="T36" fmla="*/ 5 w 41"/>
                <a:gd name="T37" fmla="*/ 2 h 38"/>
                <a:gd name="T38" fmla="*/ 5 w 41"/>
                <a:gd name="T39" fmla="*/ 3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4 h 38"/>
                <a:gd name="T46" fmla="*/ 2 w 41"/>
                <a:gd name="T47" fmla="*/ 5 h 38"/>
                <a:gd name="T48" fmla="*/ 2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4 h 38"/>
                <a:gd name="T58" fmla="*/ 0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3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26" name="Freeform 103"/>
            <p:cNvSpPr>
              <a:spLocks/>
            </p:cNvSpPr>
            <p:nvPr/>
          </p:nvSpPr>
          <p:spPr bwMode="auto">
            <a:xfrm>
              <a:off x="1413" y="2159"/>
              <a:ext cx="21" cy="18"/>
            </a:xfrm>
            <a:custGeom>
              <a:avLst/>
              <a:gdLst>
                <a:gd name="T0" fmla="*/ 1 w 42"/>
                <a:gd name="T1" fmla="*/ 3 h 36"/>
                <a:gd name="T2" fmla="*/ 1 w 42"/>
                <a:gd name="T3" fmla="*/ 3 h 36"/>
                <a:gd name="T4" fmla="*/ 1 w 42"/>
                <a:gd name="T5" fmla="*/ 3 h 36"/>
                <a:gd name="T6" fmla="*/ 0 w 42"/>
                <a:gd name="T7" fmla="*/ 2 h 36"/>
                <a:gd name="T8" fmla="*/ 0 w 42"/>
                <a:gd name="T9" fmla="*/ 2 h 36"/>
                <a:gd name="T10" fmla="*/ 1 w 42"/>
                <a:gd name="T11" fmla="*/ 2 h 36"/>
                <a:gd name="T12" fmla="*/ 1 w 42"/>
                <a:gd name="T13" fmla="*/ 1 h 36"/>
                <a:gd name="T14" fmla="*/ 1 w 42"/>
                <a:gd name="T15" fmla="*/ 1 h 36"/>
                <a:gd name="T16" fmla="*/ 2 w 42"/>
                <a:gd name="T17" fmla="*/ 1 h 36"/>
                <a:gd name="T18" fmla="*/ 2 w 42"/>
                <a:gd name="T19" fmla="*/ 1 h 36"/>
                <a:gd name="T20" fmla="*/ 3 w 42"/>
                <a:gd name="T21" fmla="*/ 1 h 36"/>
                <a:gd name="T22" fmla="*/ 3 w 42"/>
                <a:gd name="T23" fmla="*/ 0 h 36"/>
                <a:gd name="T24" fmla="*/ 4 w 42"/>
                <a:gd name="T25" fmla="*/ 0 h 36"/>
                <a:gd name="T26" fmla="*/ 4 w 42"/>
                <a:gd name="T27" fmla="*/ 1 h 36"/>
                <a:gd name="T28" fmla="*/ 4 w 42"/>
                <a:gd name="T29" fmla="*/ 1 h 36"/>
                <a:gd name="T30" fmla="*/ 5 w 42"/>
                <a:gd name="T31" fmla="*/ 1 h 36"/>
                <a:gd name="T32" fmla="*/ 5 w 42"/>
                <a:gd name="T33" fmla="*/ 1 h 36"/>
                <a:gd name="T34" fmla="*/ 6 w 42"/>
                <a:gd name="T35" fmla="*/ 2 h 36"/>
                <a:gd name="T36" fmla="*/ 6 w 42"/>
                <a:gd name="T37" fmla="*/ 2 h 36"/>
                <a:gd name="T38" fmla="*/ 6 w 42"/>
                <a:gd name="T39" fmla="*/ 2 h 36"/>
                <a:gd name="T40" fmla="*/ 5 w 42"/>
                <a:gd name="T41" fmla="*/ 3 h 36"/>
                <a:gd name="T42" fmla="*/ 5 w 42"/>
                <a:gd name="T43" fmla="*/ 4 h 36"/>
                <a:gd name="T44" fmla="*/ 4 w 42"/>
                <a:gd name="T45" fmla="*/ 4 h 36"/>
                <a:gd name="T46" fmla="*/ 3 w 42"/>
                <a:gd name="T47" fmla="*/ 5 h 36"/>
                <a:gd name="T48" fmla="*/ 2 w 42"/>
                <a:gd name="T49" fmla="*/ 5 h 36"/>
                <a:gd name="T50" fmla="*/ 2 w 42"/>
                <a:gd name="T51" fmla="*/ 5 h 36"/>
                <a:gd name="T52" fmla="*/ 2 w 42"/>
                <a:gd name="T53" fmla="*/ 5 h 36"/>
                <a:gd name="T54" fmla="*/ 1 w 42"/>
                <a:gd name="T55" fmla="*/ 4 h 36"/>
                <a:gd name="T56" fmla="*/ 1 w 42"/>
                <a:gd name="T57" fmla="*/ 3 h 36"/>
                <a:gd name="T58" fmla="*/ 1 w 42"/>
                <a:gd name="T59" fmla="*/ 3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6"/>
                <a:gd name="T92" fmla="*/ 42 w 42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6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6"/>
                  </a:lnTo>
                  <a:lnTo>
                    <a:pt x="38" y="21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27" name="Freeform 104"/>
            <p:cNvSpPr>
              <a:spLocks/>
            </p:cNvSpPr>
            <p:nvPr/>
          </p:nvSpPr>
          <p:spPr bwMode="auto">
            <a:xfrm>
              <a:off x="1520" y="2121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3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1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2 w 41"/>
                <a:gd name="T17" fmla="*/ 1 h 38"/>
                <a:gd name="T18" fmla="*/ 2 w 41"/>
                <a:gd name="T19" fmla="*/ 1 h 38"/>
                <a:gd name="T20" fmla="*/ 3 w 41"/>
                <a:gd name="T21" fmla="*/ 1 h 38"/>
                <a:gd name="T22" fmla="*/ 3 w 41"/>
                <a:gd name="T23" fmla="*/ 0 h 38"/>
                <a:gd name="T24" fmla="*/ 4 w 41"/>
                <a:gd name="T25" fmla="*/ 0 h 38"/>
                <a:gd name="T26" fmla="*/ 4 w 41"/>
                <a:gd name="T27" fmla="*/ 1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5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4" y="26"/>
                  </a:moveTo>
                  <a:lnTo>
                    <a:pt x="3" y="24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30" y="33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10" y="35"/>
                  </a:lnTo>
                  <a:lnTo>
                    <a:pt x="7" y="3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28" name="Freeform 105"/>
            <p:cNvSpPr>
              <a:spLocks/>
            </p:cNvSpPr>
            <p:nvPr/>
          </p:nvSpPr>
          <p:spPr bwMode="auto">
            <a:xfrm>
              <a:off x="1514" y="2219"/>
              <a:ext cx="21" cy="19"/>
            </a:xfrm>
            <a:custGeom>
              <a:avLst/>
              <a:gdLst>
                <a:gd name="T0" fmla="*/ 0 w 43"/>
                <a:gd name="T1" fmla="*/ 3 h 37"/>
                <a:gd name="T2" fmla="*/ 0 w 43"/>
                <a:gd name="T3" fmla="*/ 3 h 37"/>
                <a:gd name="T4" fmla="*/ 0 w 43"/>
                <a:gd name="T5" fmla="*/ 3 h 37"/>
                <a:gd name="T6" fmla="*/ 0 w 43"/>
                <a:gd name="T7" fmla="*/ 2 h 37"/>
                <a:gd name="T8" fmla="*/ 0 w 43"/>
                <a:gd name="T9" fmla="*/ 2 h 37"/>
                <a:gd name="T10" fmla="*/ 0 w 43"/>
                <a:gd name="T11" fmla="*/ 1 h 37"/>
                <a:gd name="T12" fmla="*/ 0 w 43"/>
                <a:gd name="T13" fmla="*/ 1 h 37"/>
                <a:gd name="T14" fmla="*/ 0 w 43"/>
                <a:gd name="T15" fmla="*/ 1 h 37"/>
                <a:gd name="T16" fmla="*/ 1 w 43"/>
                <a:gd name="T17" fmla="*/ 1 h 37"/>
                <a:gd name="T18" fmla="*/ 1 w 43"/>
                <a:gd name="T19" fmla="*/ 0 h 37"/>
                <a:gd name="T20" fmla="*/ 2 w 43"/>
                <a:gd name="T21" fmla="*/ 0 h 37"/>
                <a:gd name="T22" fmla="*/ 2 w 43"/>
                <a:gd name="T23" fmla="*/ 0 h 37"/>
                <a:gd name="T24" fmla="*/ 3 w 43"/>
                <a:gd name="T25" fmla="*/ 0 h 37"/>
                <a:gd name="T26" fmla="*/ 3 w 43"/>
                <a:gd name="T27" fmla="*/ 0 h 37"/>
                <a:gd name="T28" fmla="*/ 4 w 43"/>
                <a:gd name="T29" fmla="*/ 0 h 37"/>
                <a:gd name="T30" fmla="*/ 4 w 43"/>
                <a:gd name="T31" fmla="*/ 1 h 37"/>
                <a:gd name="T32" fmla="*/ 5 w 43"/>
                <a:gd name="T33" fmla="*/ 1 h 37"/>
                <a:gd name="T34" fmla="*/ 5 w 43"/>
                <a:gd name="T35" fmla="*/ 2 h 37"/>
                <a:gd name="T36" fmla="*/ 5 w 43"/>
                <a:gd name="T37" fmla="*/ 2 h 37"/>
                <a:gd name="T38" fmla="*/ 5 w 43"/>
                <a:gd name="T39" fmla="*/ 2 h 37"/>
                <a:gd name="T40" fmla="*/ 4 w 43"/>
                <a:gd name="T41" fmla="*/ 3 h 37"/>
                <a:gd name="T42" fmla="*/ 4 w 43"/>
                <a:gd name="T43" fmla="*/ 4 h 37"/>
                <a:gd name="T44" fmla="*/ 3 w 43"/>
                <a:gd name="T45" fmla="*/ 4 h 37"/>
                <a:gd name="T46" fmla="*/ 3 w 43"/>
                <a:gd name="T47" fmla="*/ 5 h 37"/>
                <a:gd name="T48" fmla="*/ 2 w 43"/>
                <a:gd name="T49" fmla="*/ 5 h 37"/>
                <a:gd name="T50" fmla="*/ 1 w 43"/>
                <a:gd name="T51" fmla="*/ 5 h 37"/>
                <a:gd name="T52" fmla="*/ 1 w 43"/>
                <a:gd name="T53" fmla="*/ 5 h 37"/>
                <a:gd name="T54" fmla="*/ 0 w 43"/>
                <a:gd name="T55" fmla="*/ 4 h 37"/>
                <a:gd name="T56" fmla="*/ 0 w 43"/>
                <a:gd name="T57" fmla="*/ 3 h 37"/>
                <a:gd name="T58" fmla="*/ 0 w 43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7"/>
                <a:gd name="T92" fmla="*/ 43 w 43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7">
                  <a:moveTo>
                    <a:pt x="4" y="23"/>
                  </a:moveTo>
                  <a:lnTo>
                    <a:pt x="4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2" y="14"/>
                  </a:lnTo>
                  <a:lnTo>
                    <a:pt x="39" y="19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9" y="37"/>
                  </a:lnTo>
                  <a:lnTo>
                    <a:pt x="14" y="36"/>
                  </a:lnTo>
                  <a:lnTo>
                    <a:pt x="11" y="33"/>
                  </a:lnTo>
                  <a:lnTo>
                    <a:pt x="7" y="28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29" name="Freeform 106"/>
            <p:cNvSpPr>
              <a:spLocks/>
            </p:cNvSpPr>
            <p:nvPr/>
          </p:nvSpPr>
          <p:spPr bwMode="auto">
            <a:xfrm>
              <a:off x="1592" y="2192"/>
              <a:ext cx="22" cy="19"/>
            </a:xfrm>
            <a:custGeom>
              <a:avLst/>
              <a:gdLst>
                <a:gd name="T0" fmla="*/ 1 w 43"/>
                <a:gd name="T1" fmla="*/ 3 h 37"/>
                <a:gd name="T2" fmla="*/ 1 w 43"/>
                <a:gd name="T3" fmla="*/ 3 h 37"/>
                <a:gd name="T4" fmla="*/ 1 w 43"/>
                <a:gd name="T5" fmla="*/ 3 h 37"/>
                <a:gd name="T6" fmla="*/ 0 w 43"/>
                <a:gd name="T7" fmla="*/ 2 h 37"/>
                <a:gd name="T8" fmla="*/ 0 w 43"/>
                <a:gd name="T9" fmla="*/ 2 h 37"/>
                <a:gd name="T10" fmla="*/ 0 w 43"/>
                <a:gd name="T11" fmla="*/ 1 h 37"/>
                <a:gd name="T12" fmla="*/ 1 w 43"/>
                <a:gd name="T13" fmla="*/ 1 h 37"/>
                <a:gd name="T14" fmla="*/ 1 w 43"/>
                <a:gd name="T15" fmla="*/ 1 h 37"/>
                <a:gd name="T16" fmla="*/ 2 w 43"/>
                <a:gd name="T17" fmla="*/ 0 h 37"/>
                <a:gd name="T18" fmla="*/ 2 w 43"/>
                <a:gd name="T19" fmla="*/ 0 h 37"/>
                <a:gd name="T20" fmla="*/ 3 w 43"/>
                <a:gd name="T21" fmla="*/ 0 h 37"/>
                <a:gd name="T22" fmla="*/ 3 w 43"/>
                <a:gd name="T23" fmla="*/ 0 h 37"/>
                <a:gd name="T24" fmla="*/ 4 w 43"/>
                <a:gd name="T25" fmla="*/ 0 h 37"/>
                <a:gd name="T26" fmla="*/ 4 w 43"/>
                <a:gd name="T27" fmla="*/ 0 h 37"/>
                <a:gd name="T28" fmla="*/ 4 w 43"/>
                <a:gd name="T29" fmla="*/ 0 h 37"/>
                <a:gd name="T30" fmla="*/ 5 w 43"/>
                <a:gd name="T31" fmla="*/ 1 h 37"/>
                <a:gd name="T32" fmla="*/ 5 w 43"/>
                <a:gd name="T33" fmla="*/ 1 h 37"/>
                <a:gd name="T34" fmla="*/ 6 w 43"/>
                <a:gd name="T35" fmla="*/ 2 h 37"/>
                <a:gd name="T36" fmla="*/ 6 w 43"/>
                <a:gd name="T37" fmla="*/ 2 h 37"/>
                <a:gd name="T38" fmla="*/ 6 w 43"/>
                <a:gd name="T39" fmla="*/ 2 h 37"/>
                <a:gd name="T40" fmla="*/ 5 w 43"/>
                <a:gd name="T41" fmla="*/ 3 h 37"/>
                <a:gd name="T42" fmla="*/ 5 w 43"/>
                <a:gd name="T43" fmla="*/ 3 h 37"/>
                <a:gd name="T44" fmla="*/ 4 w 43"/>
                <a:gd name="T45" fmla="*/ 4 h 37"/>
                <a:gd name="T46" fmla="*/ 3 w 43"/>
                <a:gd name="T47" fmla="*/ 5 h 37"/>
                <a:gd name="T48" fmla="*/ 3 w 43"/>
                <a:gd name="T49" fmla="*/ 5 h 37"/>
                <a:gd name="T50" fmla="*/ 2 w 43"/>
                <a:gd name="T51" fmla="*/ 5 h 37"/>
                <a:gd name="T52" fmla="*/ 2 w 43"/>
                <a:gd name="T53" fmla="*/ 4 h 37"/>
                <a:gd name="T54" fmla="*/ 1 w 43"/>
                <a:gd name="T55" fmla="*/ 4 h 37"/>
                <a:gd name="T56" fmla="*/ 1 w 43"/>
                <a:gd name="T57" fmla="*/ 3 h 37"/>
                <a:gd name="T58" fmla="*/ 1 w 43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7"/>
                <a:gd name="T92" fmla="*/ 43 w 43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7">
                  <a:moveTo>
                    <a:pt x="3" y="23"/>
                  </a:moveTo>
                  <a:lnTo>
                    <a:pt x="3" y="21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0" y="5"/>
                  </a:lnTo>
                  <a:lnTo>
                    <a:pt x="41" y="9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8"/>
                  </a:lnTo>
                  <a:lnTo>
                    <a:pt x="35" y="24"/>
                  </a:lnTo>
                  <a:lnTo>
                    <a:pt x="31" y="31"/>
                  </a:lnTo>
                  <a:lnTo>
                    <a:pt x="24" y="35"/>
                  </a:lnTo>
                  <a:lnTo>
                    <a:pt x="18" y="37"/>
                  </a:lnTo>
                  <a:lnTo>
                    <a:pt x="14" y="35"/>
                  </a:lnTo>
                  <a:lnTo>
                    <a:pt x="11" y="32"/>
                  </a:lnTo>
                  <a:lnTo>
                    <a:pt x="6" y="27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30" name="Freeform 107"/>
            <p:cNvSpPr>
              <a:spLocks/>
            </p:cNvSpPr>
            <p:nvPr/>
          </p:nvSpPr>
          <p:spPr bwMode="auto">
            <a:xfrm>
              <a:off x="1612" y="2144"/>
              <a:ext cx="21" cy="19"/>
            </a:xfrm>
            <a:custGeom>
              <a:avLst/>
              <a:gdLst>
                <a:gd name="T0" fmla="*/ 0 w 43"/>
                <a:gd name="T1" fmla="*/ 3 h 40"/>
                <a:gd name="T2" fmla="*/ 0 w 43"/>
                <a:gd name="T3" fmla="*/ 3 h 40"/>
                <a:gd name="T4" fmla="*/ 0 w 43"/>
                <a:gd name="T5" fmla="*/ 2 h 40"/>
                <a:gd name="T6" fmla="*/ 0 w 43"/>
                <a:gd name="T7" fmla="*/ 2 h 40"/>
                <a:gd name="T8" fmla="*/ 0 w 43"/>
                <a:gd name="T9" fmla="*/ 1 h 40"/>
                <a:gd name="T10" fmla="*/ 0 w 43"/>
                <a:gd name="T11" fmla="*/ 1 h 40"/>
                <a:gd name="T12" fmla="*/ 0 w 43"/>
                <a:gd name="T13" fmla="*/ 0 h 40"/>
                <a:gd name="T14" fmla="*/ 0 w 43"/>
                <a:gd name="T15" fmla="*/ 0 h 40"/>
                <a:gd name="T16" fmla="*/ 1 w 43"/>
                <a:gd name="T17" fmla="*/ 0 h 40"/>
                <a:gd name="T18" fmla="*/ 1 w 43"/>
                <a:gd name="T19" fmla="*/ 0 h 40"/>
                <a:gd name="T20" fmla="*/ 2 w 43"/>
                <a:gd name="T21" fmla="*/ 0 h 40"/>
                <a:gd name="T22" fmla="*/ 2 w 43"/>
                <a:gd name="T23" fmla="*/ 0 h 40"/>
                <a:gd name="T24" fmla="*/ 3 w 43"/>
                <a:gd name="T25" fmla="*/ 0 h 40"/>
                <a:gd name="T26" fmla="*/ 3 w 43"/>
                <a:gd name="T27" fmla="*/ 0 h 40"/>
                <a:gd name="T28" fmla="*/ 4 w 43"/>
                <a:gd name="T29" fmla="*/ 0 h 40"/>
                <a:gd name="T30" fmla="*/ 4 w 43"/>
                <a:gd name="T31" fmla="*/ 0 h 40"/>
                <a:gd name="T32" fmla="*/ 5 w 43"/>
                <a:gd name="T33" fmla="*/ 1 h 40"/>
                <a:gd name="T34" fmla="*/ 5 w 43"/>
                <a:gd name="T35" fmla="*/ 1 h 40"/>
                <a:gd name="T36" fmla="*/ 5 w 43"/>
                <a:gd name="T37" fmla="*/ 1 h 40"/>
                <a:gd name="T38" fmla="*/ 5 w 43"/>
                <a:gd name="T39" fmla="*/ 2 h 40"/>
                <a:gd name="T40" fmla="*/ 4 w 43"/>
                <a:gd name="T41" fmla="*/ 2 h 40"/>
                <a:gd name="T42" fmla="*/ 4 w 43"/>
                <a:gd name="T43" fmla="*/ 3 h 40"/>
                <a:gd name="T44" fmla="*/ 3 w 43"/>
                <a:gd name="T45" fmla="*/ 4 h 40"/>
                <a:gd name="T46" fmla="*/ 2 w 43"/>
                <a:gd name="T47" fmla="*/ 4 h 40"/>
                <a:gd name="T48" fmla="*/ 2 w 43"/>
                <a:gd name="T49" fmla="*/ 4 h 40"/>
                <a:gd name="T50" fmla="*/ 1 w 43"/>
                <a:gd name="T51" fmla="*/ 4 h 40"/>
                <a:gd name="T52" fmla="*/ 1 w 43"/>
                <a:gd name="T53" fmla="*/ 4 h 40"/>
                <a:gd name="T54" fmla="*/ 1 w 43"/>
                <a:gd name="T55" fmla="*/ 3 h 40"/>
                <a:gd name="T56" fmla="*/ 0 w 43"/>
                <a:gd name="T57" fmla="*/ 3 h 40"/>
                <a:gd name="T58" fmla="*/ 0 w 43"/>
                <a:gd name="T59" fmla="*/ 3 h 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40"/>
                <a:gd name="T92" fmla="*/ 43 w 43"/>
                <a:gd name="T93" fmla="*/ 40 h 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40">
                  <a:moveTo>
                    <a:pt x="5" y="26"/>
                  </a:moveTo>
                  <a:lnTo>
                    <a:pt x="3" y="25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43" y="15"/>
                  </a:lnTo>
                  <a:lnTo>
                    <a:pt x="42" y="17"/>
                  </a:lnTo>
                  <a:lnTo>
                    <a:pt x="38" y="21"/>
                  </a:lnTo>
                  <a:lnTo>
                    <a:pt x="34" y="28"/>
                  </a:lnTo>
                  <a:lnTo>
                    <a:pt x="31" y="34"/>
                  </a:lnTo>
                  <a:lnTo>
                    <a:pt x="23" y="38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31" name="Freeform 108"/>
            <p:cNvSpPr>
              <a:spLocks/>
            </p:cNvSpPr>
            <p:nvPr/>
          </p:nvSpPr>
          <p:spPr bwMode="auto">
            <a:xfrm>
              <a:off x="1638" y="2116"/>
              <a:ext cx="21" cy="18"/>
            </a:xfrm>
            <a:custGeom>
              <a:avLst/>
              <a:gdLst>
                <a:gd name="T0" fmla="*/ 0 w 43"/>
                <a:gd name="T1" fmla="*/ 3 h 37"/>
                <a:gd name="T2" fmla="*/ 0 w 43"/>
                <a:gd name="T3" fmla="*/ 2 h 37"/>
                <a:gd name="T4" fmla="*/ 0 w 43"/>
                <a:gd name="T5" fmla="*/ 2 h 37"/>
                <a:gd name="T6" fmla="*/ 0 w 43"/>
                <a:gd name="T7" fmla="*/ 1 h 37"/>
                <a:gd name="T8" fmla="*/ 0 w 43"/>
                <a:gd name="T9" fmla="*/ 1 h 37"/>
                <a:gd name="T10" fmla="*/ 0 w 43"/>
                <a:gd name="T11" fmla="*/ 1 h 37"/>
                <a:gd name="T12" fmla="*/ 0 w 43"/>
                <a:gd name="T13" fmla="*/ 0 h 37"/>
                <a:gd name="T14" fmla="*/ 0 w 43"/>
                <a:gd name="T15" fmla="*/ 0 h 37"/>
                <a:gd name="T16" fmla="*/ 1 w 43"/>
                <a:gd name="T17" fmla="*/ 0 h 37"/>
                <a:gd name="T18" fmla="*/ 1 w 43"/>
                <a:gd name="T19" fmla="*/ 0 h 37"/>
                <a:gd name="T20" fmla="*/ 2 w 43"/>
                <a:gd name="T21" fmla="*/ 0 h 37"/>
                <a:gd name="T22" fmla="*/ 2 w 43"/>
                <a:gd name="T23" fmla="*/ 0 h 37"/>
                <a:gd name="T24" fmla="*/ 3 w 43"/>
                <a:gd name="T25" fmla="*/ 0 h 37"/>
                <a:gd name="T26" fmla="*/ 3 w 43"/>
                <a:gd name="T27" fmla="*/ 0 h 37"/>
                <a:gd name="T28" fmla="*/ 4 w 43"/>
                <a:gd name="T29" fmla="*/ 0 h 37"/>
                <a:gd name="T30" fmla="*/ 4 w 43"/>
                <a:gd name="T31" fmla="*/ 0 h 37"/>
                <a:gd name="T32" fmla="*/ 4 w 43"/>
                <a:gd name="T33" fmla="*/ 0 h 37"/>
                <a:gd name="T34" fmla="*/ 5 w 43"/>
                <a:gd name="T35" fmla="*/ 1 h 37"/>
                <a:gd name="T36" fmla="*/ 5 w 43"/>
                <a:gd name="T37" fmla="*/ 1 h 37"/>
                <a:gd name="T38" fmla="*/ 5 w 43"/>
                <a:gd name="T39" fmla="*/ 1 h 37"/>
                <a:gd name="T40" fmla="*/ 4 w 43"/>
                <a:gd name="T41" fmla="*/ 2 h 37"/>
                <a:gd name="T42" fmla="*/ 4 w 43"/>
                <a:gd name="T43" fmla="*/ 3 h 37"/>
                <a:gd name="T44" fmla="*/ 3 w 43"/>
                <a:gd name="T45" fmla="*/ 4 h 37"/>
                <a:gd name="T46" fmla="*/ 2 w 43"/>
                <a:gd name="T47" fmla="*/ 4 h 37"/>
                <a:gd name="T48" fmla="*/ 2 w 43"/>
                <a:gd name="T49" fmla="*/ 4 h 37"/>
                <a:gd name="T50" fmla="*/ 1 w 43"/>
                <a:gd name="T51" fmla="*/ 4 h 37"/>
                <a:gd name="T52" fmla="*/ 1 w 43"/>
                <a:gd name="T53" fmla="*/ 4 h 37"/>
                <a:gd name="T54" fmla="*/ 1 w 43"/>
                <a:gd name="T55" fmla="*/ 3 h 37"/>
                <a:gd name="T56" fmla="*/ 0 w 43"/>
                <a:gd name="T57" fmla="*/ 3 h 37"/>
                <a:gd name="T58" fmla="*/ 0 w 43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7"/>
                <a:gd name="T92" fmla="*/ 43 w 43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7">
                  <a:moveTo>
                    <a:pt x="5" y="24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3"/>
                  </a:lnTo>
                  <a:lnTo>
                    <a:pt x="38" y="6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0" y="15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31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8" y="29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32" name="Freeform 109"/>
            <p:cNvSpPr>
              <a:spLocks/>
            </p:cNvSpPr>
            <p:nvPr/>
          </p:nvSpPr>
          <p:spPr bwMode="auto">
            <a:xfrm>
              <a:off x="1717" y="2124"/>
              <a:ext cx="21" cy="18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2 h 37"/>
                <a:gd name="T4" fmla="*/ 1 w 42"/>
                <a:gd name="T5" fmla="*/ 2 h 37"/>
                <a:gd name="T6" fmla="*/ 0 w 42"/>
                <a:gd name="T7" fmla="*/ 2 h 37"/>
                <a:gd name="T8" fmla="*/ 0 w 42"/>
                <a:gd name="T9" fmla="*/ 1 h 37"/>
                <a:gd name="T10" fmla="*/ 1 w 42"/>
                <a:gd name="T11" fmla="*/ 1 h 37"/>
                <a:gd name="T12" fmla="*/ 1 w 42"/>
                <a:gd name="T13" fmla="*/ 0 h 37"/>
                <a:gd name="T14" fmla="*/ 1 w 42"/>
                <a:gd name="T15" fmla="*/ 0 h 37"/>
                <a:gd name="T16" fmla="*/ 2 w 42"/>
                <a:gd name="T17" fmla="*/ 0 h 37"/>
                <a:gd name="T18" fmla="*/ 2 w 42"/>
                <a:gd name="T19" fmla="*/ 0 h 37"/>
                <a:gd name="T20" fmla="*/ 3 w 42"/>
                <a:gd name="T21" fmla="*/ 0 h 37"/>
                <a:gd name="T22" fmla="*/ 3 w 42"/>
                <a:gd name="T23" fmla="*/ 0 h 37"/>
                <a:gd name="T24" fmla="*/ 4 w 42"/>
                <a:gd name="T25" fmla="*/ 0 h 37"/>
                <a:gd name="T26" fmla="*/ 4 w 42"/>
                <a:gd name="T27" fmla="*/ 0 h 37"/>
                <a:gd name="T28" fmla="*/ 4 w 42"/>
                <a:gd name="T29" fmla="*/ 0 h 37"/>
                <a:gd name="T30" fmla="*/ 5 w 42"/>
                <a:gd name="T31" fmla="*/ 0 h 37"/>
                <a:gd name="T32" fmla="*/ 5 w 42"/>
                <a:gd name="T33" fmla="*/ 0 h 37"/>
                <a:gd name="T34" fmla="*/ 6 w 42"/>
                <a:gd name="T35" fmla="*/ 1 h 37"/>
                <a:gd name="T36" fmla="*/ 6 w 42"/>
                <a:gd name="T37" fmla="*/ 1 h 37"/>
                <a:gd name="T38" fmla="*/ 5 w 42"/>
                <a:gd name="T39" fmla="*/ 2 h 37"/>
                <a:gd name="T40" fmla="*/ 5 w 42"/>
                <a:gd name="T41" fmla="*/ 2 h 37"/>
                <a:gd name="T42" fmla="*/ 5 w 42"/>
                <a:gd name="T43" fmla="*/ 3 h 37"/>
                <a:gd name="T44" fmla="*/ 4 w 42"/>
                <a:gd name="T45" fmla="*/ 4 h 37"/>
                <a:gd name="T46" fmla="*/ 3 w 42"/>
                <a:gd name="T47" fmla="*/ 4 h 37"/>
                <a:gd name="T48" fmla="*/ 3 w 42"/>
                <a:gd name="T49" fmla="*/ 4 h 37"/>
                <a:gd name="T50" fmla="*/ 2 w 42"/>
                <a:gd name="T51" fmla="*/ 4 h 37"/>
                <a:gd name="T52" fmla="*/ 2 w 42"/>
                <a:gd name="T53" fmla="*/ 4 h 37"/>
                <a:gd name="T54" fmla="*/ 1 w 42"/>
                <a:gd name="T55" fmla="*/ 3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2" y="11"/>
                  </a:lnTo>
                  <a:lnTo>
                    <a:pt x="42" y="14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33" name="Freeform 110"/>
            <p:cNvSpPr>
              <a:spLocks/>
            </p:cNvSpPr>
            <p:nvPr/>
          </p:nvSpPr>
          <p:spPr bwMode="auto">
            <a:xfrm>
              <a:off x="1729" y="2185"/>
              <a:ext cx="20" cy="19"/>
            </a:xfrm>
            <a:custGeom>
              <a:avLst/>
              <a:gdLst>
                <a:gd name="T0" fmla="*/ 0 w 41"/>
                <a:gd name="T1" fmla="*/ 4 h 38"/>
                <a:gd name="T2" fmla="*/ 0 w 41"/>
                <a:gd name="T3" fmla="*/ 3 h 38"/>
                <a:gd name="T4" fmla="*/ 0 w 41"/>
                <a:gd name="T5" fmla="*/ 3 h 38"/>
                <a:gd name="T6" fmla="*/ 0 w 41"/>
                <a:gd name="T7" fmla="*/ 2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1 w 41"/>
                <a:gd name="T17" fmla="*/ 1 h 38"/>
                <a:gd name="T18" fmla="*/ 1 w 41"/>
                <a:gd name="T19" fmla="*/ 1 h 38"/>
                <a:gd name="T20" fmla="*/ 2 w 41"/>
                <a:gd name="T21" fmla="*/ 1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1 h 38"/>
                <a:gd name="T28" fmla="*/ 3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5 w 41"/>
                <a:gd name="T35" fmla="*/ 2 h 38"/>
                <a:gd name="T36" fmla="*/ 5 w 41"/>
                <a:gd name="T37" fmla="*/ 2 h 38"/>
                <a:gd name="T38" fmla="*/ 5 w 41"/>
                <a:gd name="T39" fmla="*/ 2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4 h 38"/>
                <a:gd name="T46" fmla="*/ 2 w 41"/>
                <a:gd name="T47" fmla="*/ 5 h 38"/>
                <a:gd name="T48" fmla="*/ 1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4 h 38"/>
                <a:gd name="T58" fmla="*/ 0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3" y="24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0" y="16"/>
                  </a:lnTo>
                  <a:lnTo>
                    <a:pt x="37" y="21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2" y="36"/>
                  </a:lnTo>
                  <a:lnTo>
                    <a:pt x="15" y="38"/>
                  </a:lnTo>
                  <a:lnTo>
                    <a:pt x="12" y="36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34" name="Freeform 111"/>
            <p:cNvSpPr>
              <a:spLocks/>
            </p:cNvSpPr>
            <p:nvPr/>
          </p:nvSpPr>
          <p:spPr bwMode="auto">
            <a:xfrm>
              <a:off x="1769" y="2174"/>
              <a:ext cx="21" cy="19"/>
            </a:xfrm>
            <a:custGeom>
              <a:avLst/>
              <a:gdLst>
                <a:gd name="T0" fmla="*/ 1 w 42"/>
                <a:gd name="T1" fmla="*/ 4 h 38"/>
                <a:gd name="T2" fmla="*/ 1 w 42"/>
                <a:gd name="T3" fmla="*/ 4 h 38"/>
                <a:gd name="T4" fmla="*/ 1 w 42"/>
                <a:gd name="T5" fmla="*/ 3 h 38"/>
                <a:gd name="T6" fmla="*/ 0 w 42"/>
                <a:gd name="T7" fmla="*/ 3 h 38"/>
                <a:gd name="T8" fmla="*/ 0 w 42"/>
                <a:gd name="T9" fmla="*/ 2 h 38"/>
                <a:gd name="T10" fmla="*/ 0 w 42"/>
                <a:gd name="T11" fmla="*/ 2 h 38"/>
                <a:gd name="T12" fmla="*/ 1 w 42"/>
                <a:gd name="T13" fmla="*/ 1 h 38"/>
                <a:gd name="T14" fmla="*/ 1 w 42"/>
                <a:gd name="T15" fmla="*/ 1 h 38"/>
                <a:gd name="T16" fmla="*/ 1 w 42"/>
                <a:gd name="T17" fmla="*/ 1 h 38"/>
                <a:gd name="T18" fmla="*/ 2 w 42"/>
                <a:gd name="T19" fmla="*/ 1 h 38"/>
                <a:gd name="T20" fmla="*/ 3 w 42"/>
                <a:gd name="T21" fmla="*/ 1 h 38"/>
                <a:gd name="T22" fmla="*/ 3 w 42"/>
                <a:gd name="T23" fmla="*/ 0 h 38"/>
                <a:gd name="T24" fmla="*/ 4 w 42"/>
                <a:gd name="T25" fmla="*/ 0 h 38"/>
                <a:gd name="T26" fmla="*/ 4 w 42"/>
                <a:gd name="T27" fmla="*/ 1 h 38"/>
                <a:gd name="T28" fmla="*/ 4 w 42"/>
                <a:gd name="T29" fmla="*/ 1 h 38"/>
                <a:gd name="T30" fmla="*/ 5 w 42"/>
                <a:gd name="T31" fmla="*/ 1 h 38"/>
                <a:gd name="T32" fmla="*/ 5 w 42"/>
                <a:gd name="T33" fmla="*/ 1 h 38"/>
                <a:gd name="T34" fmla="*/ 6 w 42"/>
                <a:gd name="T35" fmla="*/ 2 h 38"/>
                <a:gd name="T36" fmla="*/ 6 w 42"/>
                <a:gd name="T37" fmla="*/ 2 h 38"/>
                <a:gd name="T38" fmla="*/ 5 w 42"/>
                <a:gd name="T39" fmla="*/ 3 h 38"/>
                <a:gd name="T40" fmla="*/ 5 w 42"/>
                <a:gd name="T41" fmla="*/ 3 h 38"/>
                <a:gd name="T42" fmla="*/ 5 w 42"/>
                <a:gd name="T43" fmla="*/ 4 h 38"/>
                <a:gd name="T44" fmla="*/ 4 w 42"/>
                <a:gd name="T45" fmla="*/ 5 h 38"/>
                <a:gd name="T46" fmla="*/ 3 w 42"/>
                <a:gd name="T47" fmla="*/ 5 h 38"/>
                <a:gd name="T48" fmla="*/ 3 w 42"/>
                <a:gd name="T49" fmla="*/ 5 h 38"/>
                <a:gd name="T50" fmla="*/ 2 w 42"/>
                <a:gd name="T51" fmla="*/ 5 h 38"/>
                <a:gd name="T52" fmla="*/ 2 w 42"/>
                <a:gd name="T53" fmla="*/ 5 h 38"/>
                <a:gd name="T54" fmla="*/ 1 w 42"/>
                <a:gd name="T55" fmla="*/ 4 h 38"/>
                <a:gd name="T56" fmla="*/ 1 w 42"/>
                <a:gd name="T57" fmla="*/ 4 h 38"/>
                <a:gd name="T58" fmla="*/ 1 w 42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5" y="26"/>
                  </a:moveTo>
                  <a:lnTo>
                    <a:pt x="3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35" name="Freeform 112"/>
            <p:cNvSpPr>
              <a:spLocks/>
            </p:cNvSpPr>
            <p:nvPr/>
          </p:nvSpPr>
          <p:spPr bwMode="auto">
            <a:xfrm>
              <a:off x="1776" y="2105"/>
              <a:ext cx="21" cy="18"/>
            </a:xfrm>
            <a:custGeom>
              <a:avLst/>
              <a:gdLst>
                <a:gd name="T0" fmla="*/ 1 w 41"/>
                <a:gd name="T1" fmla="*/ 3 h 37"/>
                <a:gd name="T2" fmla="*/ 1 w 41"/>
                <a:gd name="T3" fmla="*/ 2 h 37"/>
                <a:gd name="T4" fmla="*/ 1 w 41"/>
                <a:gd name="T5" fmla="*/ 2 h 37"/>
                <a:gd name="T6" fmla="*/ 0 w 41"/>
                <a:gd name="T7" fmla="*/ 2 h 37"/>
                <a:gd name="T8" fmla="*/ 0 w 41"/>
                <a:gd name="T9" fmla="*/ 1 h 37"/>
                <a:gd name="T10" fmla="*/ 0 w 41"/>
                <a:gd name="T11" fmla="*/ 1 h 37"/>
                <a:gd name="T12" fmla="*/ 1 w 41"/>
                <a:gd name="T13" fmla="*/ 0 h 37"/>
                <a:gd name="T14" fmla="*/ 1 w 41"/>
                <a:gd name="T15" fmla="*/ 0 h 37"/>
                <a:gd name="T16" fmla="*/ 2 w 41"/>
                <a:gd name="T17" fmla="*/ 0 h 37"/>
                <a:gd name="T18" fmla="*/ 2 w 41"/>
                <a:gd name="T19" fmla="*/ 0 h 37"/>
                <a:gd name="T20" fmla="*/ 3 w 41"/>
                <a:gd name="T21" fmla="*/ 0 h 37"/>
                <a:gd name="T22" fmla="*/ 3 w 41"/>
                <a:gd name="T23" fmla="*/ 0 h 37"/>
                <a:gd name="T24" fmla="*/ 3 w 41"/>
                <a:gd name="T25" fmla="*/ 0 h 37"/>
                <a:gd name="T26" fmla="*/ 4 w 41"/>
                <a:gd name="T27" fmla="*/ 0 h 37"/>
                <a:gd name="T28" fmla="*/ 4 w 41"/>
                <a:gd name="T29" fmla="*/ 0 h 37"/>
                <a:gd name="T30" fmla="*/ 5 w 41"/>
                <a:gd name="T31" fmla="*/ 0 h 37"/>
                <a:gd name="T32" fmla="*/ 5 w 41"/>
                <a:gd name="T33" fmla="*/ 0 h 37"/>
                <a:gd name="T34" fmla="*/ 5 w 41"/>
                <a:gd name="T35" fmla="*/ 1 h 37"/>
                <a:gd name="T36" fmla="*/ 6 w 41"/>
                <a:gd name="T37" fmla="*/ 1 h 37"/>
                <a:gd name="T38" fmla="*/ 5 w 41"/>
                <a:gd name="T39" fmla="*/ 1 h 37"/>
                <a:gd name="T40" fmla="*/ 5 w 41"/>
                <a:gd name="T41" fmla="*/ 2 h 37"/>
                <a:gd name="T42" fmla="*/ 5 w 41"/>
                <a:gd name="T43" fmla="*/ 3 h 37"/>
                <a:gd name="T44" fmla="*/ 4 w 41"/>
                <a:gd name="T45" fmla="*/ 4 h 37"/>
                <a:gd name="T46" fmla="*/ 3 w 41"/>
                <a:gd name="T47" fmla="*/ 4 h 37"/>
                <a:gd name="T48" fmla="*/ 3 w 41"/>
                <a:gd name="T49" fmla="*/ 4 h 37"/>
                <a:gd name="T50" fmla="*/ 2 w 41"/>
                <a:gd name="T51" fmla="*/ 4 h 37"/>
                <a:gd name="T52" fmla="*/ 2 w 41"/>
                <a:gd name="T53" fmla="*/ 4 h 37"/>
                <a:gd name="T54" fmla="*/ 1 w 41"/>
                <a:gd name="T55" fmla="*/ 3 h 37"/>
                <a:gd name="T56" fmla="*/ 1 w 41"/>
                <a:gd name="T57" fmla="*/ 3 h 37"/>
                <a:gd name="T58" fmla="*/ 1 w 41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7"/>
                <a:gd name="T92" fmla="*/ 41 w 41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7">
                  <a:moveTo>
                    <a:pt x="3" y="25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36" name="Freeform 113"/>
            <p:cNvSpPr>
              <a:spLocks/>
            </p:cNvSpPr>
            <p:nvPr/>
          </p:nvSpPr>
          <p:spPr bwMode="auto">
            <a:xfrm>
              <a:off x="1934" y="2148"/>
              <a:ext cx="20" cy="19"/>
            </a:xfrm>
            <a:custGeom>
              <a:avLst/>
              <a:gdLst>
                <a:gd name="T0" fmla="*/ 0 w 41"/>
                <a:gd name="T1" fmla="*/ 4 h 38"/>
                <a:gd name="T2" fmla="*/ 0 w 41"/>
                <a:gd name="T3" fmla="*/ 4 h 38"/>
                <a:gd name="T4" fmla="*/ 0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1 w 41"/>
                <a:gd name="T17" fmla="*/ 1 h 38"/>
                <a:gd name="T18" fmla="*/ 1 w 41"/>
                <a:gd name="T19" fmla="*/ 1 h 38"/>
                <a:gd name="T20" fmla="*/ 2 w 41"/>
                <a:gd name="T21" fmla="*/ 1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1 h 38"/>
                <a:gd name="T28" fmla="*/ 3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5 w 41"/>
                <a:gd name="T35" fmla="*/ 2 h 38"/>
                <a:gd name="T36" fmla="*/ 5 w 41"/>
                <a:gd name="T37" fmla="*/ 2 h 38"/>
                <a:gd name="T38" fmla="*/ 5 w 41"/>
                <a:gd name="T39" fmla="*/ 3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5 h 38"/>
                <a:gd name="T46" fmla="*/ 2 w 41"/>
                <a:gd name="T47" fmla="*/ 5 h 38"/>
                <a:gd name="T48" fmla="*/ 2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4 h 38"/>
                <a:gd name="T58" fmla="*/ 0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2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37" name="Freeform 114"/>
            <p:cNvSpPr>
              <a:spLocks/>
            </p:cNvSpPr>
            <p:nvPr/>
          </p:nvSpPr>
          <p:spPr bwMode="auto">
            <a:xfrm>
              <a:off x="2034" y="2101"/>
              <a:ext cx="21" cy="19"/>
            </a:xfrm>
            <a:custGeom>
              <a:avLst/>
              <a:gdLst>
                <a:gd name="T0" fmla="*/ 1 w 41"/>
                <a:gd name="T1" fmla="*/ 3 h 39"/>
                <a:gd name="T2" fmla="*/ 1 w 41"/>
                <a:gd name="T3" fmla="*/ 3 h 39"/>
                <a:gd name="T4" fmla="*/ 1 w 41"/>
                <a:gd name="T5" fmla="*/ 2 h 39"/>
                <a:gd name="T6" fmla="*/ 0 w 41"/>
                <a:gd name="T7" fmla="*/ 2 h 39"/>
                <a:gd name="T8" fmla="*/ 0 w 41"/>
                <a:gd name="T9" fmla="*/ 1 h 39"/>
                <a:gd name="T10" fmla="*/ 0 w 41"/>
                <a:gd name="T11" fmla="*/ 1 h 39"/>
                <a:gd name="T12" fmla="*/ 1 w 41"/>
                <a:gd name="T13" fmla="*/ 0 h 39"/>
                <a:gd name="T14" fmla="*/ 1 w 41"/>
                <a:gd name="T15" fmla="*/ 0 h 39"/>
                <a:gd name="T16" fmla="*/ 1 w 41"/>
                <a:gd name="T17" fmla="*/ 0 h 39"/>
                <a:gd name="T18" fmla="*/ 2 w 41"/>
                <a:gd name="T19" fmla="*/ 0 h 39"/>
                <a:gd name="T20" fmla="*/ 3 w 41"/>
                <a:gd name="T21" fmla="*/ 0 h 39"/>
                <a:gd name="T22" fmla="*/ 3 w 41"/>
                <a:gd name="T23" fmla="*/ 0 h 39"/>
                <a:gd name="T24" fmla="*/ 3 w 41"/>
                <a:gd name="T25" fmla="*/ 0 h 39"/>
                <a:gd name="T26" fmla="*/ 4 w 41"/>
                <a:gd name="T27" fmla="*/ 0 h 39"/>
                <a:gd name="T28" fmla="*/ 4 w 41"/>
                <a:gd name="T29" fmla="*/ 0 h 39"/>
                <a:gd name="T30" fmla="*/ 5 w 41"/>
                <a:gd name="T31" fmla="*/ 0 h 39"/>
                <a:gd name="T32" fmla="*/ 5 w 41"/>
                <a:gd name="T33" fmla="*/ 1 h 39"/>
                <a:gd name="T34" fmla="*/ 6 w 41"/>
                <a:gd name="T35" fmla="*/ 1 h 39"/>
                <a:gd name="T36" fmla="*/ 6 w 41"/>
                <a:gd name="T37" fmla="*/ 2 h 39"/>
                <a:gd name="T38" fmla="*/ 5 w 41"/>
                <a:gd name="T39" fmla="*/ 2 h 39"/>
                <a:gd name="T40" fmla="*/ 5 w 41"/>
                <a:gd name="T41" fmla="*/ 2 h 39"/>
                <a:gd name="T42" fmla="*/ 5 w 41"/>
                <a:gd name="T43" fmla="*/ 3 h 39"/>
                <a:gd name="T44" fmla="*/ 4 w 41"/>
                <a:gd name="T45" fmla="*/ 4 h 39"/>
                <a:gd name="T46" fmla="*/ 3 w 41"/>
                <a:gd name="T47" fmla="*/ 4 h 39"/>
                <a:gd name="T48" fmla="*/ 3 w 41"/>
                <a:gd name="T49" fmla="*/ 4 h 39"/>
                <a:gd name="T50" fmla="*/ 2 w 41"/>
                <a:gd name="T51" fmla="*/ 4 h 39"/>
                <a:gd name="T52" fmla="*/ 2 w 41"/>
                <a:gd name="T53" fmla="*/ 4 h 39"/>
                <a:gd name="T54" fmla="*/ 1 w 41"/>
                <a:gd name="T55" fmla="*/ 3 h 39"/>
                <a:gd name="T56" fmla="*/ 1 w 41"/>
                <a:gd name="T57" fmla="*/ 3 h 39"/>
                <a:gd name="T58" fmla="*/ 1 w 41"/>
                <a:gd name="T59" fmla="*/ 3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9"/>
                <a:gd name="T92" fmla="*/ 41 w 41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9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3" y="26"/>
                  </a:lnTo>
                  <a:lnTo>
                    <a:pt x="29" y="33"/>
                  </a:lnTo>
                  <a:lnTo>
                    <a:pt x="23" y="37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38" name="Freeform 115"/>
            <p:cNvSpPr>
              <a:spLocks/>
            </p:cNvSpPr>
            <p:nvPr/>
          </p:nvSpPr>
          <p:spPr bwMode="auto">
            <a:xfrm>
              <a:off x="1476" y="2144"/>
              <a:ext cx="83" cy="46"/>
            </a:xfrm>
            <a:custGeom>
              <a:avLst/>
              <a:gdLst>
                <a:gd name="T0" fmla="*/ 2 w 167"/>
                <a:gd name="T1" fmla="*/ 1 h 91"/>
                <a:gd name="T2" fmla="*/ 2 w 167"/>
                <a:gd name="T3" fmla="*/ 2 h 91"/>
                <a:gd name="T4" fmla="*/ 2 w 167"/>
                <a:gd name="T5" fmla="*/ 3 h 91"/>
                <a:gd name="T6" fmla="*/ 3 w 167"/>
                <a:gd name="T7" fmla="*/ 4 h 91"/>
                <a:gd name="T8" fmla="*/ 3 w 167"/>
                <a:gd name="T9" fmla="*/ 6 h 91"/>
                <a:gd name="T10" fmla="*/ 5 w 167"/>
                <a:gd name="T11" fmla="*/ 7 h 91"/>
                <a:gd name="T12" fmla="*/ 6 w 167"/>
                <a:gd name="T13" fmla="*/ 8 h 91"/>
                <a:gd name="T14" fmla="*/ 9 w 167"/>
                <a:gd name="T15" fmla="*/ 8 h 91"/>
                <a:gd name="T16" fmla="*/ 12 w 167"/>
                <a:gd name="T17" fmla="*/ 8 h 91"/>
                <a:gd name="T18" fmla="*/ 14 w 167"/>
                <a:gd name="T19" fmla="*/ 7 h 91"/>
                <a:gd name="T20" fmla="*/ 16 w 167"/>
                <a:gd name="T21" fmla="*/ 6 h 91"/>
                <a:gd name="T22" fmla="*/ 17 w 167"/>
                <a:gd name="T23" fmla="*/ 4 h 91"/>
                <a:gd name="T24" fmla="*/ 18 w 167"/>
                <a:gd name="T25" fmla="*/ 3 h 91"/>
                <a:gd name="T26" fmla="*/ 18 w 167"/>
                <a:gd name="T27" fmla="*/ 2 h 91"/>
                <a:gd name="T28" fmla="*/ 18 w 167"/>
                <a:gd name="T29" fmla="*/ 1 h 91"/>
                <a:gd name="T30" fmla="*/ 20 w 167"/>
                <a:gd name="T31" fmla="*/ 2 h 91"/>
                <a:gd name="T32" fmla="*/ 20 w 167"/>
                <a:gd name="T33" fmla="*/ 2 h 91"/>
                <a:gd name="T34" fmla="*/ 20 w 167"/>
                <a:gd name="T35" fmla="*/ 3 h 91"/>
                <a:gd name="T36" fmla="*/ 20 w 167"/>
                <a:gd name="T37" fmla="*/ 5 h 91"/>
                <a:gd name="T38" fmla="*/ 19 w 167"/>
                <a:gd name="T39" fmla="*/ 7 h 91"/>
                <a:gd name="T40" fmla="*/ 18 w 167"/>
                <a:gd name="T41" fmla="*/ 8 h 91"/>
                <a:gd name="T42" fmla="*/ 16 w 167"/>
                <a:gd name="T43" fmla="*/ 10 h 91"/>
                <a:gd name="T44" fmla="*/ 14 w 167"/>
                <a:gd name="T45" fmla="*/ 11 h 91"/>
                <a:gd name="T46" fmla="*/ 11 w 167"/>
                <a:gd name="T47" fmla="*/ 12 h 91"/>
                <a:gd name="T48" fmla="*/ 8 w 167"/>
                <a:gd name="T49" fmla="*/ 12 h 91"/>
                <a:gd name="T50" fmla="*/ 5 w 167"/>
                <a:gd name="T51" fmla="*/ 11 h 91"/>
                <a:gd name="T52" fmla="*/ 3 w 167"/>
                <a:gd name="T53" fmla="*/ 10 h 91"/>
                <a:gd name="T54" fmla="*/ 2 w 167"/>
                <a:gd name="T55" fmla="*/ 9 h 91"/>
                <a:gd name="T56" fmla="*/ 1 w 167"/>
                <a:gd name="T57" fmla="*/ 7 h 91"/>
                <a:gd name="T58" fmla="*/ 0 w 167"/>
                <a:gd name="T59" fmla="*/ 6 h 91"/>
                <a:gd name="T60" fmla="*/ 0 w 167"/>
                <a:gd name="T61" fmla="*/ 3 h 91"/>
                <a:gd name="T62" fmla="*/ 0 w 167"/>
                <a:gd name="T63" fmla="*/ 1 h 91"/>
                <a:gd name="T64" fmla="*/ 3 w 167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91"/>
                <a:gd name="T101" fmla="*/ 167 w 167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91">
                  <a:moveTo>
                    <a:pt x="24" y="4"/>
                  </a:moveTo>
                  <a:lnTo>
                    <a:pt x="23" y="4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4" y="26"/>
                  </a:lnTo>
                  <a:lnTo>
                    <a:pt x="26" y="32"/>
                  </a:lnTo>
                  <a:lnTo>
                    <a:pt x="29" y="38"/>
                  </a:lnTo>
                  <a:lnTo>
                    <a:pt x="31" y="44"/>
                  </a:lnTo>
                  <a:lnTo>
                    <a:pt x="35" y="49"/>
                  </a:lnTo>
                  <a:lnTo>
                    <a:pt x="40" y="53"/>
                  </a:lnTo>
                  <a:lnTo>
                    <a:pt x="47" y="58"/>
                  </a:lnTo>
                  <a:lnTo>
                    <a:pt x="54" y="61"/>
                  </a:lnTo>
                  <a:lnTo>
                    <a:pt x="64" y="62"/>
                  </a:lnTo>
                  <a:lnTo>
                    <a:pt x="73" y="62"/>
                  </a:lnTo>
                  <a:lnTo>
                    <a:pt x="87" y="62"/>
                  </a:lnTo>
                  <a:lnTo>
                    <a:pt x="99" y="59"/>
                  </a:lnTo>
                  <a:lnTo>
                    <a:pt x="110" y="55"/>
                  </a:lnTo>
                  <a:lnTo>
                    <a:pt x="119" y="50"/>
                  </a:lnTo>
                  <a:lnTo>
                    <a:pt x="127" y="47"/>
                  </a:lnTo>
                  <a:lnTo>
                    <a:pt x="132" y="41"/>
                  </a:lnTo>
                  <a:lnTo>
                    <a:pt x="138" y="36"/>
                  </a:lnTo>
                  <a:lnTo>
                    <a:pt x="141" y="30"/>
                  </a:lnTo>
                  <a:lnTo>
                    <a:pt x="144" y="26"/>
                  </a:lnTo>
                  <a:lnTo>
                    <a:pt x="144" y="19"/>
                  </a:lnTo>
                  <a:lnTo>
                    <a:pt x="145" y="15"/>
                  </a:lnTo>
                  <a:lnTo>
                    <a:pt x="145" y="10"/>
                  </a:lnTo>
                  <a:lnTo>
                    <a:pt x="145" y="7"/>
                  </a:lnTo>
                  <a:lnTo>
                    <a:pt x="145" y="1"/>
                  </a:lnTo>
                  <a:lnTo>
                    <a:pt x="145" y="0"/>
                  </a:lnTo>
                  <a:lnTo>
                    <a:pt x="167" y="12"/>
                  </a:lnTo>
                  <a:lnTo>
                    <a:pt x="167" y="15"/>
                  </a:lnTo>
                  <a:lnTo>
                    <a:pt x="167" y="18"/>
                  </a:lnTo>
                  <a:lnTo>
                    <a:pt x="165" y="24"/>
                  </a:lnTo>
                  <a:lnTo>
                    <a:pt x="164" y="29"/>
                  </a:lnTo>
                  <a:lnTo>
                    <a:pt x="162" y="35"/>
                  </a:lnTo>
                  <a:lnTo>
                    <a:pt x="159" y="41"/>
                  </a:lnTo>
                  <a:lnTo>
                    <a:pt x="158" y="49"/>
                  </a:lnTo>
                  <a:lnTo>
                    <a:pt x="151" y="56"/>
                  </a:lnTo>
                  <a:lnTo>
                    <a:pt x="147" y="62"/>
                  </a:lnTo>
                  <a:lnTo>
                    <a:pt x="141" y="68"/>
                  </a:lnTo>
                  <a:lnTo>
                    <a:pt x="133" y="76"/>
                  </a:lnTo>
                  <a:lnTo>
                    <a:pt x="124" y="81"/>
                  </a:lnTo>
                  <a:lnTo>
                    <a:pt x="115" y="85"/>
                  </a:lnTo>
                  <a:lnTo>
                    <a:pt x="104" y="88"/>
                  </a:lnTo>
                  <a:lnTo>
                    <a:pt x="90" y="91"/>
                  </a:lnTo>
                  <a:lnTo>
                    <a:pt x="76" y="90"/>
                  </a:lnTo>
                  <a:lnTo>
                    <a:pt x="66" y="90"/>
                  </a:lnTo>
                  <a:lnTo>
                    <a:pt x="54" y="88"/>
                  </a:lnTo>
                  <a:lnTo>
                    <a:pt x="46" y="87"/>
                  </a:lnTo>
                  <a:lnTo>
                    <a:pt x="37" y="84"/>
                  </a:lnTo>
                  <a:lnTo>
                    <a:pt x="29" y="79"/>
                  </a:lnTo>
                  <a:lnTo>
                    <a:pt x="23" y="75"/>
                  </a:lnTo>
                  <a:lnTo>
                    <a:pt x="18" y="70"/>
                  </a:lnTo>
                  <a:lnTo>
                    <a:pt x="15" y="62"/>
                  </a:lnTo>
                  <a:lnTo>
                    <a:pt x="11" y="56"/>
                  </a:lnTo>
                  <a:lnTo>
                    <a:pt x="8" y="49"/>
                  </a:lnTo>
                  <a:lnTo>
                    <a:pt x="6" y="41"/>
                  </a:lnTo>
                  <a:lnTo>
                    <a:pt x="3" y="32"/>
                  </a:lnTo>
                  <a:lnTo>
                    <a:pt x="2" y="23"/>
                  </a:lnTo>
                  <a:lnTo>
                    <a:pt x="0" y="12"/>
                  </a:lnTo>
                  <a:lnTo>
                    <a:pt x="0" y="1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39" name="Freeform 116"/>
            <p:cNvSpPr>
              <a:spLocks/>
            </p:cNvSpPr>
            <p:nvPr/>
          </p:nvSpPr>
          <p:spPr bwMode="auto">
            <a:xfrm>
              <a:off x="1800" y="2144"/>
              <a:ext cx="69" cy="32"/>
            </a:xfrm>
            <a:custGeom>
              <a:avLst/>
              <a:gdLst>
                <a:gd name="T0" fmla="*/ 3 w 138"/>
                <a:gd name="T1" fmla="*/ 0 h 64"/>
                <a:gd name="T2" fmla="*/ 3 w 138"/>
                <a:gd name="T3" fmla="*/ 1 h 64"/>
                <a:gd name="T4" fmla="*/ 3 w 138"/>
                <a:gd name="T5" fmla="*/ 1 h 64"/>
                <a:gd name="T6" fmla="*/ 3 w 138"/>
                <a:gd name="T7" fmla="*/ 2 h 64"/>
                <a:gd name="T8" fmla="*/ 3 w 138"/>
                <a:gd name="T9" fmla="*/ 2 h 64"/>
                <a:gd name="T10" fmla="*/ 3 w 138"/>
                <a:gd name="T11" fmla="*/ 3 h 64"/>
                <a:gd name="T12" fmla="*/ 4 w 138"/>
                <a:gd name="T13" fmla="*/ 4 h 64"/>
                <a:gd name="T14" fmla="*/ 4 w 138"/>
                <a:gd name="T15" fmla="*/ 4 h 64"/>
                <a:gd name="T16" fmla="*/ 5 w 138"/>
                <a:gd name="T17" fmla="*/ 5 h 64"/>
                <a:gd name="T18" fmla="*/ 5 w 138"/>
                <a:gd name="T19" fmla="*/ 5 h 64"/>
                <a:gd name="T20" fmla="*/ 6 w 138"/>
                <a:gd name="T21" fmla="*/ 6 h 64"/>
                <a:gd name="T22" fmla="*/ 8 w 138"/>
                <a:gd name="T23" fmla="*/ 6 h 64"/>
                <a:gd name="T24" fmla="*/ 9 w 138"/>
                <a:gd name="T25" fmla="*/ 6 h 64"/>
                <a:gd name="T26" fmla="*/ 11 w 138"/>
                <a:gd name="T27" fmla="*/ 5 h 64"/>
                <a:gd name="T28" fmla="*/ 13 w 138"/>
                <a:gd name="T29" fmla="*/ 4 h 64"/>
                <a:gd name="T30" fmla="*/ 15 w 138"/>
                <a:gd name="T31" fmla="*/ 4 h 64"/>
                <a:gd name="T32" fmla="*/ 18 w 138"/>
                <a:gd name="T33" fmla="*/ 5 h 64"/>
                <a:gd name="T34" fmla="*/ 17 w 138"/>
                <a:gd name="T35" fmla="*/ 5 h 64"/>
                <a:gd name="T36" fmla="*/ 17 w 138"/>
                <a:gd name="T37" fmla="*/ 5 h 64"/>
                <a:gd name="T38" fmla="*/ 16 w 138"/>
                <a:gd name="T39" fmla="*/ 6 h 64"/>
                <a:gd name="T40" fmla="*/ 15 w 138"/>
                <a:gd name="T41" fmla="*/ 6 h 64"/>
                <a:gd name="T42" fmla="*/ 13 w 138"/>
                <a:gd name="T43" fmla="*/ 7 h 64"/>
                <a:gd name="T44" fmla="*/ 12 w 138"/>
                <a:gd name="T45" fmla="*/ 7 h 64"/>
                <a:gd name="T46" fmla="*/ 10 w 138"/>
                <a:gd name="T47" fmla="*/ 8 h 64"/>
                <a:gd name="T48" fmla="*/ 9 w 138"/>
                <a:gd name="T49" fmla="*/ 8 h 64"/>
                <a:gd name="T50" fmla="*/ 7 w 138"/>
                <a:gd name="T51" fmla="*/ 8 h 64"/>
                <a:gd name="T52" fmla="*/ 6 w 138"/>
                <a:gd name="T53" fmla="*/ 8 h 64"/>
                <a:gd name="T54" fmla="*/ 4 w 138"/>
                <a:gd name="T55" fmla="*/ 8 h 64"/>
                <a:gd name="T56" fmla="*/ 3 w 138"/>
                <a:gd name="T57" fmla="*/ 8 h 64"/>
                <a:gd name="T58" fmla="*/ 2 w 138"/>
                <a:gd name="T59" fmla="*/ 6 h 64"/>
                <a:gd name="T60" fmla="*/ 1 w 138"/>
                <a:gd name="T61" fmla="*/ 5 h 64"/>
                <a:gd name="T62" fmla="*/ 0 w 138"/>
                <a:gd name="T63" fmla="*/ 3 h 64"/>
                <a:gd name="T64" fmla="*/ 0 w 138"/>
                <a:gd name="T65" fmla="*/ 1 h 64"/>
                <a:gd name="T66" fmla="*/ 3 w 138"/>
                <a:gd name="T67" fmla="*/ 0 h 64"/>
                <a:gd name="T68" fmla="*/ 3 w 138"/>
                <a:gd name="T69" fmla="*/ 0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64"/>
                <a:gd name="T107" fmla="*/ 138 w 138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64">
                  <a:moveTo>
                    <a:pt x="21" y="0"/>
                  </a:moveTo>
                  <a:lnTo>
                    <a:pt x="21" y="3"/>
                  </a:lnTo>
                  <a:lnTo>
                    <a:pt x="21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4" y="21"/>
                  </a:lnTo>
                  <a:lnTo>
                    <a:pt x="26" y="26"/>
                  </a:lnTo>
                  <a:lnTo>
                    <a:pt x="31" y="32"/>
                  </a:lnTo>
                  <a:lnTo>
                    <a:pt x="34" y="35"/>
                  </a:lnTo>
                  <a:lnTo>
                    <a:pt x="40" y="40"/>
                  </a:lnTo>
                  <a:lnTo>
                    <a:pt x="47" y="41"/>
                  </a:lnTo>
                  <a:lnTo>
                    <a:pt x="58" y="43"/>
                  </a:lnTo>
                  <a:lnTo>
                    <a:pt x="69" y="41"/>
                  </a:lnTo>
                  <a:lnTo>
                    <a:pt x="83" y="38"/>
                  </a:lnTo>
                  <a:lnTo>
                    <a:pt x="98" y="32"/>
                  </a:lnTo>
                  <a:lnTo>
                    <a:pt x="116" y="25"/>
                  </a:lnTo>
                  <a:lnTo>
                    <a:pt x="138" y="35"/>
                  </a:lnTo>
                  <a:lnTo>
                    <a:pt x="134" y="35"/>
                  </a:lnTo>
                  <a:lnTo>
                    <a:pt x="130" y="38"/>
                  </a:lnTo>
                  <a:lnTo>
                    <a:pt x="124" y="43"/>
                  </a:lnTo>
                  <a:lnTo>
                    <a:pt x="115" y="47"/>
                  </a:lnTo>
                  <a:lnTo>
                    <a:pt x="104" y="51"/>
                  </a:lnTo>
                  <a:lnTo>
                    <a:pt x="92" y="55"/>
                  </a:lnTo>
                  <a:lnTo>
                    <a:pt x="79" y="60"/>
                  </a:lnTo>
                  <a:lnTo>
                    <a:pt x="67" y="63"/>
                  </a:lnTo>
                  <a:lnTo>
                    <a:pt x="53" y="64"/>
                  </a:lnTo>
                  <a:lnTo>
                    <a:pt x="41" y="64"/>
                  </a:lnTo>
                  <a:lnTo>
                    <a:pt x="29" y="61"/>
                  </a:lnTo>
                  <a:lnTo>
                    <a:pt x="20" y="57"/>
                  </a:lnTo>
                  <a:lnTo>
                    <a:pt x="11" y="47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0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40" name="Freeform 117"/>
            <p:cNvSpPr>
              <a:spLocks/>
            </p:cNvSpPr>
            <p:nvPr/>
          </p:nvSpPr>
          <p:spPr bwMode="auto">
            <a:xfrm>
              <a:off x="1586" y="1738"/>
              <a:ext cx="110" cy="105"/>
            </a:xfrm>
            <a:custGeom>
              <a:avLst/>
              <a:gdLst>
                <a:gd name="T0" fmla="*/ 4 w 222"/>
                <a:gd name="T1" fmla="*/ 1 h 209"/>
                <a:gd name="T2" fmla="*/ 4 w 222"/>
                <a:gd name="T3" fmla="*/ 1 h 209"/>
                <a:gd name="T4" fmla="*/ 4 w 222"/>
                <a:gd name="T5" fmla="*/ 2 h 209"/>
                <a:gd name="T6" fmla="*/ 4 w 222"/>
                <a:gd name="T7" fmla="*/ 3 h 209"/>
                <a:gd name="T8" fmla="*/ 4 w 222"/>
                <a:gd name="T9" fmla="*/ 4 h 209"/>
                <a:gd name="T10" fmla="*/ 4 w 222"/>
                <a:gd name="T11" fmla="*/ 6 h 209"/>
                <a:gd name="T12" fmla="*/ 5 w 222"/>
                <a:gd name="T13" fmla="*/ 8 h 209"/>
                <a:gd name="T14" fmla="*/ 5 w 222"/>
                <a:gd name="T15" fmla="*/ 10 h 209"/>
                <a:gd name="T16" fmla="*/ 6 w 222"/>
                <a:gd name="T17" fmla="*/ 12 h 209"/>
                <a:gd name="T18" fmla="*/ 7 w 222"/>
                <a:gd name="T19" fmla="*/ 14 h 209"/>
                <a:gd name="T20" fmla="*/ 8 w 222"/>
                <a:gd name="T21" fmla="*/ 16 h 209"/>
                <a:gd name="T22" fmla="*/ 10 w 222"/>
                <a:gd name="T23" fmla="*/ 18 h 209"/>
                <a:gd name="T24" fmla="*/ 12 w 222"/>
                <a:gd name="T25" fmla="*/ 19 h 209"/>
                <a:gd name="T26" fmla="*/ 15 w 222"/>
                <a:gd name="T27" fmla="*/ 21 h 209"/>
                <a:gd name="T28" fmla="*/ 18 w 222"/>
                <a:gd name="T29" fmla="*/ 22 h 209"/>
                <a:gd name="T30" fmla="*/ 22 w 222"/>
                <a:gd name="T31" fmla="*/ 22 h 209"/>
                <a:gd name="T32" fmla="*/ 27 w 222"/>
                <a:gd name="T33" fmla="*/ 23 h 209"/>
                <a:gd name="T34" fmla="*/ 26 w 222"/>
                <a:gd name="T35" fmla="*/ 27 h 209"/>
                <a:gd name="T36" fmla="*/ 25 w 222"/>
                <a:gd name="T37" fmla="*/ 27 h 209"/>
                <a:gd name="T38" fmla="*/ 25 w 222"/>
                <a:gd name="T39" fmla="*/ 27 h 209"/>
                <a:gd name="T40" fmla="*/ 23 w 222"/>
                <a:gd name="T41" fmla="*/ 27 h 209"/>
                <a:gd name="T42" fmla="*/ 22 w 222"/>
                <a:gd name="T43" fmla="*/ 27 h 209"/>
                <a:gd name="T44" fmla="*/ 20 w 222"/>
                <a:gd name="T45" fmla="*/ 26 h 209"/>
                <a:gd name="T46" fmla="*/ 17 w 222"/>
                <a:gd name="T47" fmla="*/ 26 h 209"/>
                <a:gd name="T48" fmla="*/ 15 w 222"/>
                <a:gd name="T49" fmla="*/ 25 h 209"/>
                <a:gd name="T50" fmla="*/ 13 w 222"/>
                <a:gd name="T51" fmla="*/ 25 h 209"/>
                <a:gd name="T52" fmla="*/ 10 w 222"/>
                <a:gd name="T53" fmla="*/ 23 h 209"/>
                <a:gd name="T54" fmla="*/ 8 w 222"/>
                <a:gd name="T55" fmla="*/ 22 h 209"/>
                <a:gd name="T56" fmla="*/ 5 w 222"/>
                <a:gd name="T57" fmla="*/ 19 h 209"/>
                <a:gd name="T58" fmla="*/ 3 w 222"/>
                <a:gd name="T59" fmla="*/ 17 h 209"/>
                <a:gd name="T60" fmla="*/ 2 w 222"/>
                <a:gd name="T61" fmla="*/ 14 h 209"/>
                <a:gd name="T62" fmla="*/ 1 w 222"/>
                <a:gd name="T63" fmla="*/ 10 h 209"/>
                <a:gd name="T64" fmla="*/ 0 w 222"/>
                <a:gd name="T65" fmla="*/ 6 h 209"/>
                <a:gd name="T66" fmla="*/ 0 w 222"/>
                <a:gd name="T67" fmla="*/ 0 h 209"/>
                <a:gd name="T68" fmla="*/ 4 w 222"/>
                <a:gd name="T69" fmla="*/ 1 h 209"/>
                <a:gd name="T70" fmla="*/ 4 w 222"/>
                <a:gd name="T71" fmla="*/ 1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"/>
                <a:gd name="T109" fmla="*/ 0 h 209"/>
                <a:gd name="T110" fmla="*/ 222 w 222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" h="209">
                  <a:moveTo>
                    <a:pt x="38" y="4"/>
                  </a:moveTo>
                  <a:lnTo>
                    <a:pt x="38" y="6"/>
                  </a:lnTo>
                  <a:lnTo>
                    <a:pt x="37" y="12"/>
                  </a:lnTo>
                  <a:lnTo>
                    <a:pt x="37" y="21"/>
                  </a:lnTo>
                  <a:lnTo>
                    <a:pt x="37" y="32"/>
                  </a:lnTo>
                  <a:lnTo>
                    <a:pt x="37" y="45"/>
                  </a:lnTo>
                  <a:lnTo>
                    <a:pt x="40" y="59"/>
                  </a:lnTo>
                  <a:lnTo>
                    <a:pt x="45" y="76"/>
                  </a:lnTo>
                  <a:lnTo>
                    <a:pt x="51" y="93"/>
                  </a:lnTo>
                  <a:lnTo>
                    <a:pt x="58" y="107"/>
                  </a:lnTo>
                  <a:lnTo>
                    <a:pt x="71" y="123"/>
                  </a:lnTo>
                  <a:lnTo>
                    <a:pt x="84" y="137"/>
                  </a:lnTo>
                  <a:lnTo>
                    <a:pt x="103" y="151"/>
                  </a:lnTo>
                  <a:lnTo>
                    <a:pt x="126" y="162"/>
                  </a:lnTo>
                  <a:lnTo>
                    <a:pt x="152" y="171"/>
                  </a:lnTo>
                  <a:lnTo>
                    <a:pt x="184" y="175"/>
                  </a:lnTo>
                  <a:lnTo>
                    <a:pt x="222" y="177"/>
                  </a:lnTo>
                  <a:lnTo>
                    <a:pt x="211" y="209"/>
                  </a:lnTo>
                  <a:lnTo>
                    <a:pt x="208" y="209"/>
                  </a:lnTo>
                  <a:lnTo>
                    <a:pt x="201" y="209"/>
                  </a:lnTo>
                  <a:lnTo>
                    <a:pt x="190" y="209"/>
                  </a:lnTo>
                  <a:lnTo>
                    <a:pt x="178" y="209"/>
                  </a:lnTo>
                  <a:lnTo>
                    <a:pt x="161" y="208"/>
                  </a:lnTo>
                  <a:lnTo>
                    <a:pt x="142" y="204"/>
                  </a:lnTo>
                  <a:lnTo>
                    <a:pt x="123" y="200"/>
                  </a:lnTo>
                  <a:lnTo>
                    <a:pt x="104" y="194"/>
                  </a:lnTo>
                  <a:lnTo>
                    <a:pt x="84" y="183"/>
                  </a:lnTo>
                  <a:lnTo>
                    <a:pt x="64" y="171"/>
                  </a:lnTo>
                  <a:lnTo>
                    <a:pt x="46" y="152"/>
                  </a:lnTo>
                  <a:lnTo>
                    <a:pt x="31" y="133"/>
                  </a:lnTo>
                  <a:lnTo>
                    <a:pt x="17" y="107"/>
                  </a:lnTo>
                  <a:lnTo>
                    <a:pt x="8" y="78"/>
                  </a:lnTo>
                  <a:lnTo>
                    <a:pt x="2" y="41"/>
                  </a:lnTo>
                  <a:lnTo>
                    <a:pt x="0" y="0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41" name="Freeform 118"/>
            <p:cNvSpPr>
              <a:spLocks/>
            </p:cNvSpPr>
            <p:nvPr/>
          </p:nvSpPr>
          <p:spPr bwMode="auto">
            <a:xfrm>
              <a:off x="1619" y="1739"/>
              <a:ext cx="93" cy="73"/>
            </a:xfrm>
            <a:custGeom>
              <a:avLst/>
              <a:gdLst>
                <a:gd name="T0" fmla="*/ 4 w 185"/>
                <a:gd name="T1" fmla="*/ 1 h 145"/>
                <a:gd name="T2" fmla="*/ 4 w 185"/>
                <a:gd name="T3" fmla="*/ 1 h 145"/>
                <a:gd name="T4" fmla="*/ 4 w 185"/>
                <a:gd name="T5" fmla="*/ 2 h 145"/>
                <a:gd name="T6" fmla="*/ 4 w 185"/>
                <a:gd name="T7" fmla="*/ 3 h 145"/>
                <a:gd name="T8" fmla="*/ 5 w 185"/>
                <a:gd name="T9" fmla="*/ 4 h 145"/>
                <a:gd name="T10" fmla="*/ 5 w 185"/>
                <a:gd name="T11" fmla="*/ 5 h 145"/>
                <a:gd name="T12" fmla="*/ 6 w 185"/>
                <a:gd name="T13" fmla="*/ 6 h 145"/>
                <a:gd name="T14" fmla="*/ 6 w 185"/>
                <a:gd name="T15" fmla="*/ 8 h 145"/>
                <a:gd name="T16" fmla="*/ 7 w 185"/>
                <a:gd name="T17" fmla="*/ 9 h 145"/>
                <a:gd name="T18" fmla="*/ 8 w 185"/>
                <a:gd name="T19" fmla="*/ 10 h 145"/>
                <a:gd name="T20" fmla="*/ 10 w 185"/>
                <a:gd name="T21" fmla="*/ 12 h 145"/>
                <a:gd name="T22" fmla="*/ 11 w 185"/>
                <a:gd name="T23" fmla="*/ 13 h 145"/>
                <a:gd name="T24" fmla="*/ 13 w 185"/>
                <a:gd name="T25" fmla="*/ 13 h 145"/>
                <a:gd name="T26" fmla="*/ 15 w 185"/>
                <a:gd name="T27" fmla="*/ 14 h 145"/>
                <a:gd name="T28" fmla="*/ 17 w 185"/>
                <a:gd name="T29" fmla="*/ 14 h 145"/>
                <a:gd name="T30" fmla="*/ 20 w 185"/>
                <a:gd name="T31" fmla="*/ 14 h 145"/>
                <a:gd name="T32" fmla="*/ 24 w 185"/>
                <a:gd name="T33" fmla="*/ 13 h 145"/>
                <a:gd name="T34" fmla="*/ 21 w 185"/>
                <a:gd name="T35" fmla="*/ 18 h 145"/>
                <a:gd name="T36" fmla="*/ 21 w 185"/>
                <a:gd name="T37" fmla="*/ 18 h 145"/>
                <a:gd name="T38" fmla="*/ 20 w 185"/>
                <a:gd name="T39" fmla="*/ 18 h 145"/>
                <a:gd name="T40" fmla="*/ 19 w 185"/>
                <a:gd name="T41" fmla="*/ 18 h 145"/>
                <a:gd name="T42" fmla="*/ 18 w 185"/>
                <a:gd name="T43" fmla="*/ 19 h 145"/>
                <a:gd name="T44" fmla="*/ 16 w 185"/>
                <a:gd name="T45" fmla="*/ 18 h 145"/>
                <a:gd name="T46" fmla="*/ 15 w 185"/>
                <a:gd name="T47" fmla="*/ 18 h 145"/>
                <a:gd name="T48" fmla="*/ 13 w 185"/>
                <a:gd name="T49" fmla="*/ 18 h 145"/>
                <a:gd name="T50" fmla="*/ 11 w 185"/>
                <a:gd name="T51" fmla="*/ 18 h 145"/>
                <a:gd name="T52" fmla="*/ 9 w 185"/>
                <a:gd name="T53" fmla="*/ 17 h 145"/>
                <a:gd name="T54" fmla="*/ 7 w 185"/>
                <a:gd name="T55" fmla="*/ 16 h 145"/>
                <a:gd name="T56" fmla="*/ 5 w 185"/>
                <a:gd name="T57" fmla="*/ 14 h 145"/>
                <a:gd name="T58" fmla="*/ 4 w 185"/>
                <a:gd name="T59" fmla="*/ 12 h 145"/>
                <a:gd name="T60" fmla="*/ 2 w 185"/>
                <a:gd name="T61" fmla="*/ 10 h 145"/>
                <a:gd name="T62" fmla="*/ 1 w 185"/>
                <a:gd name="T63" fmla="*/ 8 h 145"/>
                <a:gd name="T64" fmla="*/ 1 w 185"/>
                <a:gd name="T65" fmla="*/ 4 h 145"/>
                <a:gd name="T66" fmla="*/ 0 w 185"/>
                <a:gd name="T67" fmla="*/ 0 h 145"/>
                <a:gd name="T68" fmla="*/ 4 w 185"/>
                <a:gd name="T69" fmla="*/ 1 h 145"/>
                <a:gd name="T70" fmla="*/ 4 w 185"/>
                <a:gd name="T71" fmla="*/ 1 h 1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145"/>
                <a:gd name="T110" fmla="*/ 185 w 185"/>
                <a:gd name="T111" fmla="*/ 145 h 1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145">
                  <a:moveTo>
                    <a:pt x="30" y="5"/>
                  </a:moveTo>
                  <a:lnTo>
                    <a:pt x="30" y="5"/>
                  </a:lnTo>
                  <a:lnTo>
                    <a:pt x="30" y="9"/>
                  </a:lnTo>
                  <a:lnTo>
                    <a:pt x="32" y="17"/>
                  </a:lnTo>
                  <a:lnTo>
                    <a:pt x="33" y="26"/>
                  </a:lnTo>
                  <a:lnTo>
                    <a:pt x="36" y="35"/>
                  </a:lnTo>
                  <a:lnTo>
                    <a:pt x="41" y="46"/>
                  </a:lnTo>
                  <a:lnTo>
                    <a:pt x="47" y="57"/>
                  </a:lnTo>
                  <a:lnTo>
                    <a:pt x="55" y="69"/>
                  </a:lnTo>
                  <a:lnTo>
                    <a:pt x="62" y="80"/>
                  </a:lnTo>
                  <a:lnTo>
                    <a:pt x="73" y="90"/>
                  </a:lnTo>
                  <a:lnTo>
                    <a:pt x="85" y="98"/>
                  </a:lnTo>
                  <a:lnTo>
                    <a:pt x="100" y="104"/>
                  </a:lnTo>
                  <a:lnTo>
                    <a:pt x="117" y="107"/>
                  </a:lnTo>
                  <a:lnTo>
                    <a:pt x="136" y="109"/>
                  </a:lnTo>
                  <a:lnTo>
                    <a:pt x="159" y="107"/>
                  </a:lnTo>
                  <a:lnTo>
                    <a:pt x="185" y="101"/>
                  </a:lnTo>
                  <a:lnTo>
                    <a:pt x="168" y="142"/>
                  </a:lnTo>
                  <a:lnTo>
                    <a:pt x="166" y="142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42" y="145"/>
                  </a:lnTo>
                  <a:lnTo>
                    <a:pt x="128" y="144"/>
                  </a:lnTo>
                  <a:lnTo>
                    <a:pt x="114" y="144"/>
                  </a:lnTo>
                  <a:lnTo>
                    <a:pt x="99" y="141"/>
                  </a:lnTo>
                  <a:lnTo>
                    <a:pt x="84" y="138"/>
                  </a:lnTo>
                  <a:lnTo>
                    <a:pt x="68" y="132"/>
                  </a:lnTo>
                  <a:lnTo>
                    <a:pt x="52" y="122"/>
                  </a:lnTo>
                  <a:lnTo>
                    <a:pt x="38" y="110"/>
                  </a:lnTo>
                  <a:lnTo>
                    <a:pt x="26" y="96"/>
                  </a:lnTo>
                  <a:lnTo>
                    <a:pt x="15" y="78"/>
                  </a:lnTo>
                  <a:lnTo>
                    <a:pt x="6" y="57"/>
                  </a:lnTo>
                  <a:lnTo>
                    <a:pt x="1" y="31"/>
                  </a:lnTo>
                  <a:lnTo>
                    <a:pt x="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42" name="Freeform 119"/>
            <p:cNvSpPr>
              <a:spLocks/>
            </p:cNvSpPr>
            <p:nvPr/>
          </p:nvSpPr>
          <p:spPr bwMode="auto">
            <a:xfrm>
              <a:off x="1404" y="1720"/>
              <a:ext cx="319" cy="24"/>
            </a:xfrm>
            <a:custGeom>
              <a:avLst/>
              <a:gdLst>
                <a:gd name="T0" fmla="*/ 0 w 639"/>
                <a:gd name="T1" fmla="*/ 3 h 47"/>
                <a:gd name="T2" fmla="*/ 0 w 639"/>
                <a:gd name="T3" fmla="*/ 3 h 47"/>
                <a:gd name="T4" fmla="*/ 0 w 639"/>
                <a:gd name="T5" fmla="*/ 2 h 47"/>
                <a:gd name="T6" fmla="*/ 2 w 639"/>
                <a:gd name="T7" fmla="*/ 2 h 47"/>
                <a:gd name="T8" fmla="*/ 3 w 639"/>
                <a:gd name="T9" fmla="*/ 2 h 47"/>
                <a:gd name="T10" fmla="*/ 5 w 639"/>
                <a:gd name="T11" fmla="*/ 2 h 47"/>
                <a:gd name="T12" fmla="*/ 8 w 639"/>
                <a:gd name="T13" fmla="*/ 1 h 47"/>
                <a:gd name="T14" fmla="*/ 12 w 639"/>
                <a:gd name="T15" fmla="*/ 1 h 47"/>
                <a:gd name="T16" fmla="*/ 16 w 639"/>
                <a:gd name="T17" fmla="*/ 1 h 47"/>
                <a:gd name="T18" fmla="*/ 21 w 639"/>
                <a:gd name="T19" fmla="*/ 1 h 47"/>
                <a:gd name="T20" fmla="*/ 26 w 639"/>
                <a:gd name="T21" fmla="*/ 0 h 47"/>
                <a:gd name="T22" fmla="*/ 33 w 639"/>
                <a:gd name="T23" fmla="*/ 0 h 47"/>
                <a:gd name="T24" fmla="*/ 40 w 639"/>
                <a:gd name="T25" fmla="*/ 0 h 47"/>
                <a:gd name="T26" fmla="*/ 49 w 639"/>
                <a:gd name="T27" fmla="*/ 0 h 47"/>
                <a:gd name="T28" fmla="*/ 58 w 639"/>
                <a:gd name="T29" fmla="*/ 1 h 47"/>
                <a:gd name="T30" fmla="*/ 68 w 639"/>
                <a:gd name="T31" fmla="*/ 1 h 47"/>
                <a:gd name="T32" fmla="*/ 79 w 639"/>
                <a:gd name="T33" fmla="*/ 2 h 47"/>
                <a:gd name="T34" fmla="*/ 79 w 639"/>
                <a:gd name="T35" fmla="*/ 6 h 47"/>
                <a:gd name="T36" fmla="*/ 79 w 639"/>
                <a:gd name="T37" fmla="*/ 6 h 47"/>
                <a:gd name="T38" fmla="*/ 77 w 639"/>
                <a:gd name="T39" fmla="*/ 6 h 47"/>
                <a:gd name="T40" fmla="*/ 74 w 639"/>
                <a:gd name="T41" fmla="*/ 6 h 47"/>
                <a:gd name="T42" fmla="*/ 70 w 639"/>
                <a:gd name="T43" fmla="*/ 5 h 47"/>
                <a:gd name="T44" fmla="*/ 65 w 639"/>
                <a:gd name="T45" fmla="*/ 5 h 47"/>
                <a:gd name="T46" fmla="*/ 60 w 639"/>
                <a:gd name="T47" fmla="*/ 5 h 47"/>
                <a:gd name="T48" fmla="*/ 54 w 639"/>
                <a:gd name="T49" fmla="*/ 5 h 47"/>
                <a:gd name="T50" fmla="*/ 48 w 639"/>
                <a:gd name="T51" fmla="*/ 4 h 47"/>
                <a:gd name="T52" fmla="*/ 41 w 639"/>
                <a:gd name="T53" fmla="*/ 4 h 47"/>
                <a:gd name="T54" fmla="*/ 35 w 639"/>
                <a:gd name="T55" fmla="*/ 4 h 47"/>
                <a:gd name="T56" fmla="*/ 28 w 639"/>
                <a:gd name="T57" fmla="*/ 4 h 47"/>
                <a:gd name="T58" fmla="*/ 22 w 639"/>
                <a:gd name="T59" fmla="*/ 4 h 47"/>
                <a:gd name="T60" fmla="*/ 15 w 639"/>
                <a:gd name="T61" fmla="*/ 5 h 47"/>
                <a:gd name="T62" fmla="*/ 10 w 639"/>
                <a:gd name="T63" fmla="*/ 5 h 47"/>
                <a:gd name="T64" fmla="*/ 5 w 639"/>
                <a:gd name="T65" fmla="*/ 6 h 47"/>
                <a:gd name="T66" fmla="*/ 1 w 639"/>
                <a:gd name="T67" fmla="*/ 6 h 47"/>
                <a:gd name="T68" fmla="*/ 0 w 639"/>
                <a:gd name="T69" fmla="*/ 3 h 47"/>
                <a:gd name="T70" fmla="*/ 0 w 639"/>
                <a:gd name="T71" fmla="*/ 3 h 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9"/>
                <a:gd name="T109" fmla="*/ 0 h 47"/>
                <a:gd name="T110" fmla="*/ 639 w 639"/>
                <a:gd name="T111" fmla="*/ 47 h 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9" h="47">
                  <a:moveTo>
                    <a:pt x="0" y="17"/>
                  </a:moveTo>
                  <a:lnTo>
                    <a:pt x="2" y="17"/>
                  </a:lnTo>
                  <a:lnTo>
                    <a:pt x="6" y="15"/>
                  </a:lnTo>
                  <a:lnTo>
                    <a:pt x="16" y="14"/>
                  </a:lnTo>
                  <a:lnTo>
                    <a:pt x="29" y="12"/>
                  </a:lnTo>
                  <a:lnTo>
                    <a:pt x="46" y="9"/>
                  </a:lnTo>
                  <a:lnTo>
                    <a:pt x="69" y="7"/>
                  </a:lnTo>
                  <a:lnTo>
                    <a:pt x="97" y="6"/>
                  </a:lnTo>
                  <a:lnTo>
                    <a:pt x="130" y="4"/>
                  </a:lnTo>
                  <a:lnTo>
                    <a:pt x="168" y="1"/>
                  </a:lnTo>
                  <a:lnTo>
                    <a:pt x="214" y="0"/>
                  </a:lnTo>
                  <a:lnTo>
                    <a:pt x="266" y="0"/>
                  </a:lnTo>
                  <a:lnTo>
                    <a:pt x="326" y="0"/>
                  </a:lnTo>
                  <a:lnTo>
                    <a:pt x="392" y="0"/>
                  </a:lnTo>
                  <a:lnTo>
                    <a:pt x="465" y="3"/>
                  </a:lnTo>
                  <a:lnTo>
                    <a:pt x="548" y="4"/>
                  </a:lnTo>
                  <a:lnTo>
                    <a:pt x="639" y="11"/>
                  </a:lnTo>
                  <a:lnTo>
                    <a:pt x="639" y="44"/>
                  </a:lnTo>
                  <a:lnTo>
                    <a:pt x="633" y="43"/>
                  </a:lnTo>
                  <a:lnTo>
                    <a:pt x="618" y="43"/>
                  </a:lnTo>
                  <a:lnTo>
                    <a:pt x="594" y="41"/>
                  </a:lnTo>
                  <a:lnTo>
                    <a:pt x="563" y="40"/>
                  </a:lnTo>
                  <a:lnTo>
                    <a:pt x="525" y="37"/>
                  </a:lnTo>
                  <a:lnTo>
                    <a:pt x="482" y="35"/>
                  </a:lnTo>
                  <a:lnTo>
                    <a:pt x="435" y="33"/>
                  </a:lnTo>
                  <a:lnTo>
                    <a:pt x="386" y="32"/>
                  </a:lnTo>
                  <a:lnTo>
                    <a:pt x="332" y="30"/>
                  </a:lnTo>
                  <a:lnTo>
                    <a:pt x="280" y="30"/>
                  </a:lnTo>
                  <a:lnTo>
                    <a:pt x="227" y="30"/>
                  </a:lnTo>
                  <a:lnTo>
                    <a:pt x="176" y="32"/>
                  </a:lnTo>
                  <a:lnTo>
                    <a:pt x="126" y="33"/>
                  </a:lnTo>
                  <a:lnTo>
                    <a:pt x="81" y="37"/>
                  </a:lnTo>
                  <a:lnTo>
                    <a:pt x="42" y="41"/>
                  </a:lnTo>
                  <a:lnTo>
                    <a:pt x="8" y="4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43" name="Freeform 120"/>
            <p:cNvSpPr>
              <a:spLocks/>
            </p:cNvSpPr>
            <p:nvPr/>
          </p:nvSpPr>
          <p:spPr bwMode="auto">
            <a:xfrm>
              <a:off x="1396" y="1731"/>
              <a:ext cx="320" cy="24"/>
            </a:xfrm>
            <a:custGeom>
              <a:avLst/>
              <a:gdLst>
                <a:gd name="T0" fmla="*/ 0 w 639"/>
                <a:gd name="T1" fmla="*/ 2 h 47"/>
                <a:gd name="T2" fmla="*/ 0 w 639"/>
                <a:gd name="T3" fmla="*/ 2 h 47"/>
                <a:gd name="T4" fmla="*/ 1 w 639"/>
                <a:gd name="T5" fmla="*/ 2 h 47"/>
                <a:gd name="T6" fmla="*/ 2 w 639"/>
                <a:gd name="T7" fmla="*/ 2 h 47"/>
                <a:gd name="T8" fmla="*/ 4 w 639"/>
                <a:gd name="T9" fmla="*/ 2 h 47"/>
                <a:gd name="T10" fmla="*/ 6 w 639"/>
                <a:gd name="T11" fmla="*/ 2 h 47"/>
                <a:gd name="T12" fmla="*/ 9 w 639"/>
                <a:gd name="T13" fmla="*/ 1 h 47"/>
                <a:gd name="T14" fmla="*/ 12 w 639"/>
                <a:gd name="T15" fmla="*/ 1 h 47"/>
                <a:gd name="T16" fmla="*/ 17 w 639"/>
                <a:gd name="T17" fmla="*/ 1 h 47"/>
                <a:gd name="T18" fmla="*/ 21 w 639"/>
                <a:gd name="T19" fmla="*/ 1 h 47"/>
                <a:gd name="T20" fmla="*/ 27 w 639"/>
                <a:gd name="T21" fmla="*/ 0 h 47"/>
                <a:gd name="T22" fmla="*/ 34 w 639"/>
                <a:gd name="T23" fmla="*/ 0 h 47"/>
                <a:gd name="T24" fmla="*/ 41 w 639"/>
                <a:gd name="T25" fmla="*/ 0 h 47"/>
                <a:gd name="T26" fmla="*/ 49 w 639"/>
                <a:gd name="T27" fmla="*/ 0 h 47"/>
                <a:gd name="T28" fmla="*/ 59 w 639"/>
                <a:gd name="T29" fmla="*/ 1 h 47"/>
                <a:gd name="T30" fmla="*/ 69 w 639"/>
                <a:gd name="T31" fmla="*/ 1 h 47"/>
                <a:gd name="T32" fmla="*/ 80 w 639"/>
                <a:gd name="T33" fmla="*/ 2 h 47"/>
                <a:gd name="T34" fmla="*/ 80 w 639"/>
                <a:gd name="T35" fmla="*/ 6 h 47"/>
                <a:gd name="T36" fmla="*/ 80 w 639"/>
                <a:gd name="T37" fmla="*/ 6 h 47"/>
                <a:gd name="T38" fmla="*/ 78 w 639"/>
                <a:gd name="T39" fmla="*/ 6 h 47"/>
                <a:gd name="T40" fmla="*/ 75 w 639"/>
                <a:gd name="T41" fmla="*/ 6 h 47"/>
                <a:gd name="T42" fmla="*/ 71 w 639"/>
                <a:gd name="T43" fmla="*/ 5 h 47"/>
                <a:gd name="T44" fmla="*/ 66 w 639"/>
                <a:gd name="T45" fmla="*/ 5 h 47"/>
                <a:gd name="T46" fmla="*/ 61 w 639"/>
                <a:gd name="T47" fmla="*/ 5 h 47"/>
                <a:gd name="T48" fmla="*/ 55 w 639"/>
                <a:gd name="T49" fmla="*/ 5 h 47"/>
                <a:gd name="T50" fmla="*/ 49 w 639"/>
                <a:gd name="T51" fmla="*/ 5 h 47"/>
                <a:gd name="T52" fmla="*/ 42 w 639"/>
                <a:gd name="T53" fmla="*/ 4 h 47"/>
                <a:gd name="T54" fmla="*/ 35 w 639"/>
                <a:gd name="T55" fmla="*/ 4 h 47"/>
                <a:gd name="T56" fmla="*/ 29 w 639"/>
                <a:gd name="T57" fmla="*/ 4 h 47"/>
                <a:gd name="T58" fmla="*/ 22 w 639"/>
                <a:gd name="T59" fmla="*/ 4 h 47"/>
                <a:gd name="T60" fmla="*/ 16 w 639"/>
                <a:gd name="T61" fmla="*/ 5 h 47"/>
                <a:gd name="T62" fmla="*/ 11 w 639"/>
                <a:gd name="T63" fmla="*/ 5 h 47"/>
                <a:gd name="T64" fmla="*/ 5 w 639"/>
                <a:gd name="T65" fmla="*/ 6 h 47"/>
                <a:gd name="T66" fmla="*/ 1 w 639"/>
                <a:gd name="T67" fmla="*/ 6 h 47"/>
                <a:gd name="T68" fmla="*/ 0 w 639"/>
                <a:gd name="T69" fmla="*/ 2 h 47"/>
                <a:gd name="T70" fmla="*/ 0 w 639"/>
                <a:gd name="T71" fmla="*/ 2 h 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9"/>
                <a:gd name="T109" fmla="*/ 0 h 47"/>
                <a:gd name="T110" fmla="*/ 639 w 639"/>
                <a:gd name="T111" fmla="*/ 47 h 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9" h="47">
                  <a:moveTo>
                    <a:pt x="0" y="15"/>
                  </a:moveTo>
                  <a:lnTo>
                    <a:pt x="0" y="15"/>
                  </a:lnTo>
                  <a:lnTo>
                    <a:pt x="6" y="14"/>
                  </a:lnTo>
                  <a:lnTo>
                    <a:pt x="15" y="12"/>
                  </a:lnTo>
                  <a:lnTo>
                    <a:pt x="28" y="10"/>
                  </a:lnTo>
                  <a:lnTo>
                    <a:pt x="46" y="9"/>
                  </a:lnTo>
                  <a:lnTo>
                    <a:pt x="69" y="6"/>
                  </a:lnTo>
                  <a:lnTo>
                    <a:pt x="95" y="4"/>
                  </a:lnTo>
                  <a:lnTo>
                    <a:pt x="130" y="3"/>
                  </a:lnTo>
                  <a:lnTo>
                    <a:pt x="168" y="1"/>
                  </a:lnTo>
                  <a:lnTo>
                    <a:pt x="214" y="0"/>
                  </a:lnTo>
                  <a:lnTo>
                    <a:pt x="266" y="0"/>
                  </a:lnTo>
                  <a:lnTo>
                    <a:pt x="326" y="0"/>
                  </a:lnTo>
                  <a:lnTo>
                    <a:pt x="391" y="0"/>
                  </a:lnTo>
                  <a:lnTo>
                    <a:pt x="466" y="1"/>
                  </a:lnTo>
                  <a:lnTo>
                    <a:pt x="549" y="4"/>
                  </a:lnTo>
                  <a:lnTo>
                    <a:pt x="639" y="9"/>
                  </a:lnTo>
                  <a:lnTo>
                    <a:pt x="639" y="44"/>
                  </a:lnTo>
                  <a:lnTo>
                    <a:pt x="633" y="44"/>
                  </a:lnTo>
                  <a:lnTo>
                    <a:pt x="619" y="43"/>
                  </a:lnTo>
                  <a:lnTo>
                    <a:pt x="595" y="41"/>
                  </a:lnTo>
                  <a:lnTo>
                    <a:pt x="564" y="40"/>
                  </a:lnTo>
                  <a:lnTo>
                    <a:pt x="526" y="38"/>
                  </a:lnTo>
                  <a:lnTo>
                    <a:pt x="482" y="35"/>
                  </a:lnTo>
                  <a:lnTo>
                    <a:pt x="434" y="33"/>
                  </a:lnTo>
                  <a:lnTo>
                    <a:pt x="385" y="33"/>
                  </a:lnTo>
                  <a:lnTo>
                    <a:pt x="332" y="30"/>
                  </a:lnTo>
                  <a:lnTo>
                    <a:pt x="278" y="30"/>
                  </a:lnTo>
                  <a:lnTo>
                    <a:pt x="226" y="30"/>
                  </a:lnTo>
                  <a:lnTo>
                    <a:pt x="176" y="32"/>
                  </a:lnTo>
                  <a:lnTo>
                    <a:pt x="125" y="33"/>
                  </a:lnTo>
                  <a:lnTo>
                    <a:pt x="81" y="36"/>
                  </a:lnTo>
                  <a:lnTo>
                    <a:pt x="40" y="41"/>
                  </a:lnTo>
                  <a:lnTo>
                    <a:pt x="6" y="4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44" name="Freeform 121"/>
            <p:cNvSpPr>
              <a:spLocks/>
            </p:cNvSpPr>
            <p:nvPr/>
          </p:nvSpPr>
          <p:spPr bwMode="auto">
            <a:xfrm>
              <a:off x="1154" y="1669"/>
              <a:ext cx="259" cy="430"/>
            </a:xfrm>
            <a:custGeom>
              <a:avLst/>
              <a:gdLst>
                <a:gd name="T0" fmla="*/ 61 w 519"/>
                <a:gd name="T1" fmla="*/ 31 h 861"/>
                <a:gd name="T2" fmla="*/ 60 w 519"/>
                <a:gd name="T3" fmla="*/ 31 h 861"/>
                <a:gd name="T4" fmla="*/ 59 w 519"/>
                <a:gd name="T5" fmla="*/ 32 h 861"/>
                <a:gd name="T6" fmla="*/ 58 w 519"/>
                <a:gd name="T7" fmla="*/ 34 h 861"/>
                <a:gd name="T8" fmla="*/ 54 w 519"/>
                <a:gd name="T9" fmla="*/ 35 h 861"/>
                <a:gd name="T10" fmla="*/ 49 w 519"/>
                <a:gd name="T11" fmla="*/ 37 h 861"/>
                <a:gd name="T12" fmla="*/ 43 w 519"/>
                <a:gd name="T13" fmla="*/ 38 h 861"/>
                <a:gd name="T14" fmla="*/ 34 w 519"/>
                <a:gd name="T15" fmla="*/ 38 h 861"/>
                <a:gd name="T16" fmla="*/ 23 w 519"/>
                <a:gd name="T17" fmla="*/ 38 h 861"/>
                <a:gd name="T18" fmla="*/ 22 w 519"/>
                <a:gd name="T19" fmla="*/ 37 h 861"/>
                <a:gd name="T20" fmla="*/ 20 w 519"/>
                <a:gd name="T21" fmla="*/ 37 h 861"/>
                <a:gd name="T22" fmla="*/ 17 w 519"/>
                <a:gd name="T23" fmla="*/ 38 h 861"/>
                <a:gd name="T24" fmla="*/ 14 w 519"/>
                <a:gd name="T25" fmla="*/ 39 h 861"/>
                <a:gd name="T26" fmla="*/ 11 w 519"/>
                <a:gd name="T27" fmla="*/ 42 h 861"/>
                <a:gd name="T28" fmla="*/ 7 w 519"/>
                <a:gd name="T29" fmla="*/ 48 h 861"/>
                <a:gd name="T30" fmla="*/ 5 w 519"/>
                <a:gd name="T31" fmla="*/ 57 h 861"/>
                <a:gd name="T32" fmla="*/ 3 w 519"/>
                <a:gd name="T33" fmla="*/ 69 h 861"/>
                <a:gd name="T34" fmla="*/ 5 w 519"/>
                <a:gd name="T35" fmla="*/ 106 h 861"/>
                <a:gd name="T36" fmla="*/ 7 w 519"/>
                <a:gd name="T37" fmla="*/ 69 h 861"/>
                <a:gd name="T38" fmla="*/ 7 w 519"/>
                <a:gd name="T39" fmla="*/ 66 h 861"/>
                <a:gd name="T40" fmla="*/ 8 w 519"/>
                <a:gd name="T41" fmla="*/ 62 h 861"/>
                <a:gd name="T42" fmla="*/ 9 w 519"/>
                <a:gd name="T43" fmla="*/ 57 h 861"/>
                <a:gd name="T44" fmla="*/ 11 w 519"/>
                <a:gd name="T45" fmla="*/ 52 h 861"/>
                <a:gd name="T46" fmla="*/ 13 w 519"/>
                <a:gd name="T47" fmla="*/ 47 h 861"/>
                <a:gd name="T48" fmla="*/ 16 w 519"/>
                <a:gd name="T49" fmla="*/ 43 h 861"/>
                <a:gd name="T50" fmla="*/ 20 w 519"/>
                <a:gd name="T51" fmla="*/ 41 h 861"/>
                <a:gd name="T52" fmla="*/ 23 w 519"/>
                <a:gd name="T53" fmla="*/ 41 h 861"/>
                <a:gd name="T54" fmla="*/ 27 w 519"/>
                <a:gd name="T55" fmla="*/ 41 h 861"/>
                <a:gd name="T56" fmla="*/ 32 w 519"/>
                <a:gd name="T57" fmla="*/ 42 h 861"/>
                <a:gd name="T58" fmla="*/ 39 w 519"/>
                <a:gd name="T59" fmla="*/ 42 h 861"/>
                <a:gd name="T60" fmla="*/ 46 w 519"/>
                <a:gd name="T61" fmla="*/ 42 h 861"/>
                <a:gd name="T62" fmla="*/ 53 w 519"/>
                <a:gd name="T63" fmla="*/ 40 h 861"/>
                <a:gd name="T64" fmla="*/ 59 w 519"/>
                <a:gd name="T65" fmla="*/ 38 h 861"/>
                <a:gd name="T66" fmla="*/ 63 w 519"/>
                <a:gd name="T67" fmla="*/ 34 h 861"/>
                <a:gd name="T68" fmla="*/ 62 w 519"/>
                <a:gd name="T69" fmla="*/ 2 h 861"/>
                <a:gd name="T70" fmla="*/ 56 w 519"/>
                <a:gd name="T71" fmla="*/ 0 h 8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9"/>
                <a:gd name="T109" fmla="*/ 0 h 861"/>
                <a:gd name="T110" fmla="*/ 519 w 519"/>
                <a:gd name="T111" fmla="*/ 861 h 8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9" h="861">
                  <a:moveTo>
                    <a:pt x="450" y="0"/>
                  </a:moveTo>
                  <a:lnTo>
                    <a:pt x="488" y="250"/>
                  </a:lnTo>
                  <a:lnTo>
                    <a:pt x="487" y="250"/>
                  </a:lnTo>
                  <a:lnTo>
                    <a:pt x="485" y="253"/>
                  </a:lnTo>
                  <a:lnTo>
                    <a:pt x="482" y="256"/>
                  </a:lnTo>
                  <a:lnTo>
                    <a:pt x="477" y="260"/>
                  </a:lnTo>
                  <a:lnTo>
                    <a:pt x="471" y="266"/>
                  </a:lnTo>
                  <a:lnTo>
                    <a:pt x="464" y="273"/>
                  </a:lnTo>
                  <a:lnTo>
                    <a:pt x="451" y="279"/>
                  </a:lnTo>
                  <a:lnTo>
                    <a:pt x="438" y="286"/>
                  </a:lnTo>
                  <a:lnTo>
                    <a:pt x="419" y="291"/>
                  </a:lnTo>
                  <a:lnTo>
                    <a:pt x="399" y="297"/>
                  </a:lnTo>
                  <a:lnTo>
                    <a:pt x="375" y="302"/>
                  </a:lnTo>
                  <a:lnTo>
                    <a:pt x="347" y="306"/>
                  </a:lnTo>
                  <a:lnTo>
                    <a:pt x="314" y="308"/>
                  </a:lnTo>
                  <a:lnTo>
                    <a:pt x="277" y="308"/>
                  </a:lnTo>
                  <a:lnTo>
                    <a:pt x="234" y="308"/>
                  </a:lnTo>
                  <a:lnTo>
                    <a:pt x="187" y="305"/>
                  </a:lnTo>
                  <a:lnTo>
                    <a:pt x="185" y="303"/>
                  </a:lnTo>
                  <a:lnTo>
                    <a:pt x="181" y="303"/>
                  </a:lnTo>
                  <a:lnTo>
                    <a:pt x="175" y="302"/>
                  </a:lnTo>
                  <a:lnTo>
                    <a:pt x="165" y="302"/>
                  </a:lnTo>
                  <a:lnTo>
                    <a:pt x="155" y="302"/>
                  </a:lnTo>
                  <a:lnTo>
                    <a:pt x="142" y="305"/>
                  </a:lnTo>
                  <a:lnTo>
                    <a:pt x="130" y="309"/>
                  </a:lnTo>
                  <a:lnTo>
                    <a:pt x="116" y="317"/>
                  </a:lnTo>
                  <a:lnTo>
                    <a:pt x="103" y="328"/>
                  </a:lnTo>
                  <a:lnTo>
                    <a:pt x="89" y="343"/>
                  </a:lnTo>
                  <a:lnTo>
                    <a:pt x="75" y="363"/>
                  </a:lnTo>
                  <a:lnTo>
                    <a:pt x="63" y="389"/>
                  </a:lnTo>
                  <a:lnTo>
                    <a:pt x="51" y="419"/>
                  </a:lnTo>
                  <a:lnTo>
                    <a:pt x="40" y="456"/>
                  </a:lnTo>
                  <a:lnTo>
                    <a:pt x="31" y="502"/>
                  </a:lnTo>
                  <a:lnTo>
                    <a:pt x="25" y="554"/>
                  </a:lnTo>
                  <a:lnTo>
                    <a:pt x="0" y="861"/>
                  </a:lnTo>
                  <a:lnTo>
                    <a:pt x="42" y="855"/>
                  </a:lnTo>
                  <a:lnTo>
                    <a:pt x="60" y="557"/>
                  </a:lnTo>
                  <a:lnTo>
                    <a:pt x="60" y="554"/>
                  </a:lnTo>
                  <a:lnTo>
                    <a:pt x="61" y="546"/>
                  </a:lnTo>
                  <a:lnTo>
                    <a:pt x="61" y="534"/>
                  </a:lnTo>
                  <a:lnTo>
                    <a:pt x="64" y="519"/>
                  </a:lnTo>
                  <a:lnTo>
                    <a:pt x="66" y="502"/>
                  </a:lnTo>
                  <a:lnTo>
                    <a:pt x="71" y="482"/>
                  </a:lnTo>
                  <a:lnTo>
                    <a:pt x="75" y="461"/>
                  </a:lnTo>
                  <a:lnTo>
                    <a:pt x="83" y="439"/>
                  </a:lnTo>
                  <a:lnTo>
                    <a:pt x="90" y="416"/>
                  </a:lnTo>
                  <a:lnTo>
                    <a:pt x="100" y="396"/>
                  </a:lnTo>
                  <a:lnTo>
                    <a:pt x="109" y="377"/>
                  </a:lnTo>
                  <a:lnTo>
                    <a:pt x="121" y="361"/>
                  </a:lnTo>
                  <a:lnTo>
                    <a:pt x="135" y="348"/>
                  </a:lnTo>
                  <a:lnTo>
                    <a:pt x="150" y="338"/>
                  </a:lnTo>
                  <a:lnTo>
                    <a:pt x="167" y="332"/>
                  </a:lnTo>
                  <a:lnTo>
                    <a:pt x="187" y="334"/>
                  </a:lnTo>
                  <a:lnTo>
                    <a:pt x="190" y="334"/>
                  </a:lnTo>
                  <a:lnTo>
                    <a:pt x="201" y="334"/>
                  </a:lnTo>
                  <a:lnTo>
                    <a:pt x="216" y="335"/>
                  </a:lnTo>
                  <a:lnTo>
                    <a:pt x="234" y="338"/>
                  </a:lnTo>
                  <a:lnTo>
                    <a:pt x="259" y="338"/>
                  </a:lnTo>
                  <a:lnTo>
                    <a:pt x="285" y="340"/>
                  </a:lnTo>
                  <a:lnTo>
                    <a:pt x="312" y="340"/>
                  </a:lnTo>
                  <a:lnTo>
                    <a:pt x="343" y="340"/>
                  </a:lnTo>
                  <a:lnTo>
                    <a:pt x="372" y="337"/>
                  </a:lnTo>
                  <a:lnTo>
                    <a:pt x="401" y="334"/>
                  </a:lnTo>
                  <a:lnTo>
                    <a:pt x="428" y="326"/>
                  </a:lnTo>
                  <a:lnTo>
                    <a:pt x="456" y="318"/>
                  </a:lnTo>
                  <a:lnTo>
                    <a:pt x="477" y="308"/>
                  </a:lnTo>
                  <a:lnTo>
                    <a:pt x="496" y="294"/>
                  </a:lnTo>
                  <a:lnTo>
                    <a:pt x="509" y="277"/>
                  </a:lnTo>
                  <a:lnTo>
                    <a:pt x="519" y="256"/>
                  </a:lnTo>
                  <a:lnTo>
                    <a:pt x="496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45" name="Freeform 122"/>
            <p:cNvSpPr>
              <a:spLocks/>
            </p:cNvSpPr>
            <p:nvPr/>
          </p:nvSpPr>
          <p:spPr bwMode="auto">
            <a:xfrm>
              <a:off x="1219" y="2062"/>
              <a:ext cx="861" cy="136"/>
            </a:xfrm>
            <a:custGeom>
              <a:avLst/>
              <a:gdLst>
                <a:gd name="T0" fmla="*/ 2 w 1722"/>
                <a:gd name="T1" fmla="*/ 27 h 273"/>
                <a:gd name="T2" fmla="*/ 4 w 1722"/>
                <a:gd name="T3" fmla="*/ 27 h 273"/>
                <a:gd name="T4" fmla="*/ 7 w 1722"/>
                <a:gd name="T5" fmla="*/ 26 h 273"/>
                <a:gd name="T6" fmla="*/ 11 w 1722"/>
                <a:gd name="T7" fmla="*/ 26 h 273"/>
                <a:gd name="T8" fmla="*/ 16 w 1722"/>
                <a:gd name="T9" fmla="*/ 25 h 273"/>
                <a:gd name="T10" fmla="*/ 22 w 1722"/>
                <a:gd name="T11" fmla="*/ 23 h 273"/>
                <a:gd name="T12" fmla="*/ 29 w 1722"/>
                <a:gd name="T13" fmla="*/ 21 h 273"/>
                <a:gd name="T14" fmla="*/ 37 w 1722"/>
                <a:gd name="T15" fmla="*/ 18 h 273"/>
                <a:gd name="T16" fmla="*/ 42 w 1722"/>
                <a:gd name="T17" fmla="*/ 16 h 273"/>
                <a:gd name="T18" fmla="*/ 44 w 1722"/>
                <a:gd name="T19" fmla="*/ 15 h 273"/>
                <a:gd name="T20" fmla="*/ 48 w 1722"/>
                <a:gd name="T21" fmla="*/ 14 h 273"/>
                <a:gd name="T22" fmla="*/ 54 w 1722"/>
                <a:gd name="T23" fmla="*/ 13 h 273"/>
                <a:gd name="T24" fmla="*/ 62 w 1722"/>
                <a:gd name="T25" fmla="*/ 11 h 273"/>
                <a:gd name="T26" fmla="*/ 72 w 1722"/>
                <a:gd name="T27" fmla="*/ 9 h 273"/>
                <a:gd name="T28" fmla="*/ 84 w 1722"/>
                <a:gd name="T29" fmla="*/ 7 h 273"/>
                <a:gd name="T30" fmla="*/ 98 w 1722"/>
                <a:gd name="T31" fmla="*/ 6 h 273"/>
                <a:gd name="T32" fmla="*/ 113 w 1722"/>
                <a:gd name="T33" fmla="*/ 6 h 273"/>
                <a:gd name="T34" fmla="*/ 124 w 1722"/>
                <a:gd name="T35" fmla="*/ 6 h 273"/>
                <a:gd name="T36" fmla="*/ 134 w 1722"/>
                <a:gd name="T37" fmla="*/ 7 h 273"/>
                <a:gd name="T38" fmla="*/ 143 w 1722"/>
                <a:gd name="T39" fmla="*/ 8 h 273"/>
                <a:gd name="T40" fmla="*/ 153 w 1722"/>
                <a:gd name="T41" fmla="*/ 8 h 273"/>
                <a:gd name="T42" fmla="*/ 165 w 1722"/>
                <a:gd name="T43" fmla="*/ 8 h 273"/>
                <a:gd name="T44" fmla="*/ 181 w 1722"/>
                <a:gd name="T45" fmla="*/ 6 h 273"/>
                <a:gd name="T46" fmla="*/ 202 w 1722"/>
                <a:gd name="T47" fmla="*/ 2 h 273"/>
                <a:gd name="T48" fmla="*/ 214 w 1722"/>
                <a:gd name="T49" fmla="*/ 34 h 273"/>
                <a:gd name="T50" fmla="*/ 212 w 1722"/>
                <a:gd name="T51" fmla="*/ 4 h 273"/>
                <a:gd name="T52" fmla="*/ 210 w 1722"/>
                <a:gd name="T53" fmla="*/ 5 h 273"/>
                <a:gd name="T54" fmla="*/ 204 w 1722"/>
                <a:gd name="T55" fmla="*/ 6 h 273"/>
                <a:gd name="T56" fmla="*/ 195 w 1722"/>
                <a:gd name="T57" fmla="*/ 8 h 273"/>
                <a:gd name="T58" fmla="*/ 184 w 1722"/>
                <a:gd name="T59" fmla="*/ 10 h 273"/>
                <a:gd name="T60" fmla="*/ 171 w 1722"/>
                <a:gd name="T61" fmla="*/ 11 h 273"/>
                <a:gd name="T62" fmla="*/ 158 w 1722"/>
                <a:gd name="T63" fmla="*/ 12 h 273"/>
                <a:gd name="T64" fmla="*/ 144 w 1722"/>
                <a:gd name="T65" fmla="*/ 12 h 273"/>
                <a:gd name="T66" fmla="*/ 131 w 1722"/>
                <a:gd name="T67" fmla="*/ 10 h 273"/>
                <a:gd name="T68" fmla="*/ 128 w 1722"/>
                <a:gd name="T69" fmla="*/ 10 h 273"/>
                <a:gd name="T70" fmla="*/ 123 w 1722"/>
                <a:gd name="T71" fmla="*/ 10 h 273"/>
                <a:gd name="T72" fmla="*/ 114 w 1722"/>
                <a:gd name="T73" fmla="*/ 10 h 273"/>
                <a:gd name="T74" fmla="*/ 102 w 1722"/>
                <a:gd name="T75" fmla="*/ 10 h 273"/>
                <a:gd name="T76" fmla="*/ 89 w 1722"/>
                <a:gd name="T77" fmla="*/ 11 h 273"/>
                <a:gd name="T78" fmla="*/ 75 w 1722"/>
                <a:gd name="T79" fmla="*/ 13 h 273"/>
                <a:gd name="T80" fmla="*/ 60 w 1722"/>
                <a:gd name="T81" fmla="*/ 15 h 273"/>
                <a:gd name="T82" fmla="*/ 45 w 1722"/>
                <a:gd name="T83" fmla="*/ 19 h 273"/>
                <a:gd name="T84" fmla="*/ 44 w 1722"/>
                <a:gd name="T85" fmla="*/ 20 h 273"/>
                <a:gd name="T86" fmla="*/ 40 w 1722"/>
                <a:gd name="T87" fmla="*/ 21 h 273"/>
                <a:gd name="T88" fmla="*/ 35 w 1722"/>
                <a:gd name="T89" fmla="*/ 23 h 273"/>
                <a:gd name="T90" fmla="*/ 29 w 1722"/>
                <a:gd name="T91" fmla="*/ 26 h 273"/>
                <a:gd name="T92" fmla="*/ 21 w 1722"/>
                <a:gd name="T93" fmla="*/ 28 h 273"/>
                <a:gd name="T94" fmla="*/ 14 w 1722"/>
                <a:gd name="T95" fmla="*/ 30 h 273"/>
                <a:gd name="T96" fmla="*/ 7 w 1722"/>
                <a:gd name="T97" fmla="*/ 31 h 273"/>
                <a:gd name="T98" fmla="*/ 0 w 1722"/>
                <a:gd name="T99" fmla="*/ 30 h 273"/>
                <a:gd name="T100" fmla="*/ 2 w 1722"/>
                <a:gd name="T101" fmla="*/ 27 h 2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2"/>
                <a:gd name="T154" fmla="*/ 0 h 273"/>
                <a:gd name="T155" fmla="*/ 1722 w 1722"/>
                <a:gd name="T156" fmla="*/ 273 h 2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2" h="273">
                  <a:moveTo>
                    <a:pt x="15" y="218"/>
                  </a:moveTo>
                  <a:lnTo>
                    <a:pt x="15" y="216"/>
                  </a:lnTo>
                  <a:lnTo>
                    <a:pt x="21" y="216"/>
                  </a:lnTo>
                  <a:lnTo>
                    <a:pt x="27" y="216"/>
                  </a:lnTo>
                  <a:lnTo>
                    <a:pt x="38" y="216"/>
                  </a:lnTo>
                  <a:lnTo>
                    <a:pt x="50" y="213"/>
                  </a:lnTo>
                  <a:lnTo>
                    <a:pt x="67" y="211"/>
                  </a:lnTo>
                  <a:lnTo>
                    <a:pt x="84" y="210"/>
                  </a:lnTo>
                  <a:lnTo>
                    <a:pt x="104" y="207"/>
                  </a:lnTo>
                  <a:lnTo>
                    <a:pt x="125" y="202"/>
                  </a:lnTo>
                  <a:lnTo>
                    <a:pt x="150" y="196"/>
                  </a:lnTo>
                  <a:lnTo>
                    <a:pt x="176" y="189"/>
                  </a:lnTo>
                  <a:lnTo>
                    <a:pt x="203" y="181"/>
                  </a:lnTo>
                  <a:lnTo>
                    <a:pt x="232" y="172"/>
                  </a:lnTo>
                  <a:lnTo>
                    <a:pt x="263" y="159"/>
                  </a:lnTo>
                  <a:lnTo>
                    <a:pt x="293" y="147"/>
                  </a:lnTo>
                  <a:lnTo>
                    <a:pt x="327" y="133"/>
                  </a:lnTo>
                  <a:lnTo>
                    <a:pt x="329" y="132"/>
                  </a:lnTo>
                  <a:lnTo>
                    <a:pt x="335" y="129"/>
                  </a:lnTo>
                  <a:lnTo>
                    <a:pt x="345" y="126"/>
                  </a:lnTo>
                  <a:lnTo>
                    <a:pt x="361" y="121"/>
                  </a:lnTo>
                  <a:lnTo>
                    <a:pt x="379" y="117"/>
                  </a:lnTo>
                  <a:lnTo>
                    <a:pt x="402" y="111"/>
                  </a:lnTo>
                  <a:lnTo>
                    <a:pt x="429" y="104"/>
                  </a:lnTo>
                  <a:lnTo>
                    <a:pt x="460" y="98"/>
                  </a:lnTo>
                  <a:lnTo>
                    <a:pt x="494" y="91"/>
                  </a:lnTo>
                  <a:lnTo>
                    <a:pt x="533" y="83"/>
                  </a:lnTo>
                  <a:lnTo>
                    <a:pt x="575" y="75"/>
                  </a:lnTo>
                  <a:lnTo>
                    <a:pt x="621" y="69"/>
                  </a:lnTo>
                  <a:lnTo>
                    <a:pt x="670" y="63"/>
                  </a:lnTo>
                  <a:lnTo>
                    <a:pt x="723" y="57"/>
                  </a:lnTo>
                  <a:lnTo>
                    <a:pt x="780" y="52"/>
                  </a:lnTo>
                  <a:lnTo>
                    <a:pt x="841" y="49"/>
                  </a:lnTo>
                  <a:lnTo>
                    <a:pt x="897" y="48"/>
                  </a:lnTo>
                  <a:lnTo>
                    <a:pt x="948" y="48"/>
                  </a:lnTo>
                  <a:lnTo>
                    <a:pt x="991" y="49"/>
                  </a:lnTo>
                  <a:lnTo>
                    <a:pt x="1032" y="54"/>
                  </a:lnTo>
                  <a:lnTo>
                    <a:pt x="1069" y="57"/>
                  </a:lnTo>
                  <a:lnTo>
                    <a:pt x="1105" y="62"/>
                  </a:lnTo>
                  <a:lnTo>
                    <a:pt x="1141" y="66"/>
                  </a:lnTo>
                  <a:lnTo>
                    <a:pt x="1179" y="69"/>
                  </a:lnTo>
                  <a:lnTo>
                    <a:pt x="1220" y="71"/>
                  </a:lnTo>
                  <a:lnTo>
                    <a:pt x="1266" y="71"/>
                  </a:lnTo>
                  <a:lnTo>
                    <a:pt x="1318" y="68"/>
                  </a:lnTo>
                  <a:lnTo>
                    <a:pt x="1378" y="63"/>
                  </a:lnTo>
                  <a:lnTo>
                    <a:pt x="1445" y="54"/>
                  </a:lnTo>
                  <a:lnTo>
                    <a:pt x="1526" y="40"/>
                  </a:lnTo>
                  <a:lnTo>
                    <a:pt x="1616" y="22"/>
                  </a:lnTo>
                  <a:lnTo>
                    <a:pt x="1722" y="0"/>
                  </a:lnTo>
                  <a:lnTo>
                    <a:pt x="1712" y="273"/>
                  </a:lnTo>
                  <a:lnTo>
                    <a:pt x="1680" y="273"/>
                  </a:lnTo>
                  <a:lnTo>
                    <a:pt x="1691" y="39"/>
                  </a:lnTo>
                  <a:lnTo>
                    <a:pt x="1686" y="39"/>
                  </a:lnTo>
                  <a:lnTo>
                    <a:pt x="1674" y="42"/>
                  </a:lnTo>
                  <a:lnTo>
                    <a:pt x="1654" y="46"/>
                  </a:lnTo>
                  <a:lnTo>
                    <a:pt x="1628" y="52"/>
                  </a:lnTo>
                  <a:lnTo>
                    <a:pt x="1595" y="60"/>
                  </a:lnTo>
                  <a:lnTo>
                    <a:pt x="1558" y="68"/>
                  </a:lnTo>
                  <a:lnTo>
                    <a:pt x="1517" y="75"/>
                  </a:lnTo>
                  <a:lnTo>
                    <a:pt x="1469" y="85"/>
                  </a:lnTo>
                  <a:lnTo>
                    <a:pt x="1420" y="91"/>
                  </a:lnTo>
                  <a:lnTo>
                    <a:pt x="1368" y="95"/>
                  </a:lnTo>
                  <a:lnTo>
                    <a:pt x="1315" y="100"/>
                  </a:lnTo>
                  <a:lnTo>
                    <a:pt x="1260" y="101"/>
                  </a:lnTo>
                  <a:lnTo>
                    <a:pt x="1203" y="101"/>
                  </a:lnTo>
                  <a:lnTo>
                    <a:pt x="1148" y="98"/>
                  </a:lnTo>
                  <a:lnTo>
                    <a:pt x="1093" y="92"/>
                  </a:lnTo>
                  <a:lnTo>
                    <a:pt x="1041" y="83"/>
                  </a:lnTo>
                  <a:lnTo>
                    <a:pt x="1037" y="83"/>
                  </a:lnTo>
                  <a:lnTo>
                    <a:pt x="1024" y="83"/>
                  </a:lnTo>
                  <a:lnTo>
                    <a:pt x="1004" y="81"/>
                  </a:lnTo>
                  <a:lnTo>
                    <a:pt x="978" y="81"/>
                  </a:lnTo>
                  <a:lnTo>
                    <a:pt x="945" y="81"/>
                  </a:lnTo>
                  <a:lnTo>
                    <a:pt x="907" y="81"/>
                  </a:lnTo>
                  <a:lnTo>
                    <a:pt x="864" y="83"/>
                  </a:lnTo>
                  <a:lnTo>
                    <a:pt x="816" y="86"/>
                  </a:lnTo>
                  <a:lnTo>
                    <a:pt x="764" y="88"/>
                  </a:lnTo>
                  <a:lnTo>
                    <a:pt x="711" y="92"/>
                  </a:lnTo>
                  <a:lnTo>
                    <a:pt x="654" y="98"/>
                  </a:lnTo>
                  <a:lnTo>
                    <a:pt x="596" y="106"/>
                  </a:lnTo>
                  <a:lnTo>
                    <a:pt x="536" y="115"/>
                  </a:lnTo>
                  <a:lnTo>
                    <a:pt x="477" y="126"/>
                  </a:lnTo>
                  <a:lnTo>
                    <a:pt x="417" y="140"/>
                  </a:lnTo>
                  <a:lnTo>
                    <a:pt x="359" y="156"/>
                  </a:lnTo>
                  <a:lnTo>
                    <a:pt x="356" y="156"/>
                  </a:lnTo>
                  <a:lnTo>
                    <a:pt x="348" y="161"/>
                  </a:lnTo>
                  <a:lnTo>
                    <a:pt x="335" y="166"/>
                  </a:lnTo>
                  <a:lnTo>
                    <a:pt x="319" y="173"/>
                  </a:lnTo>
                  <a:lnTo>
                    <a:pt x="299" y="181"/>
                  </a:lnTo>
                  <a:lnTo>
                    <a:pt x="277" y="190"/>
                  </a:lnTo>
                  <a:lnTo>
                    <a:pt x="251" y="199"/>
                  </a:lnTo>
                  <a:lnTo>
                    <a:pt x="225" y="210"/>
                  </a:lnTo>
                  <a:lnTo>
                    <a:pt x="195" y="218"/>
                  </a:lnTo>
                  <a:lnTo>
                    <a:pt x="166" y="227"/>
                  </a:lnTo>
                  <a:lnTo>
                    <a:pt x="136" y="234"/>
                  </a:lnTo>
                  <a:lnTo>
                    <a:pt x="107" y="241"/>
                  </a:lnTo>
                  <a:lnTo>
                    <a:pt x="76" y="245"/>
                  </a:lnTo>
                  <a:lnTo>
                    <a:pt x="49" y="248"/>
                  </a:lnTo>
                  <a:lnTo>
                    <a:pt x="23" y="248"/>
                  </a:lnTo>
                  <a:lnTo>
                    <a:pt x="0" y="247"/>
                  </a:lnTo>
                  <a:lnTo>
                    <a:pt x="15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46" name="Freeform 123"/>
            <p:cNvSpPr>
              <a:spLocks/>
            </p:cNvSpPr>
            <p:nvPr/>
          </p:nvSpPr>
          <p:spPr bwMode="auto">
            <a:xfrm>
              <a:off x="1086" y="2176"/>
              <a:ext cx="70" cy="162"/>
            </a:xfrm>
            <a:custGeom>
              <a:avLst/>
              <a:gdLst>
                <a:gd name="T0" fmla="*/ 17 w 141"/>
                <a:gd name="T1" fmla="*/ 0 h 323"/>
                <a:gd name="T2" fmla="*/ 15 w 141"/>
                <a:gd name="T3" fmla="*/ 1 h 323"/>
                <a:gd name="T4" fmla="*/ 14 w 141"/>
                <a:gd name="T5" fmla="*/ 1 h 323"/>
                <a:gd name="T6" fmla="*/ 12 w 141"/>
                <a:gd name="T7" fmla="*/ 1 h 323"/>
                <a:gd name="T8" fmla="*/ 9 w 141"/>
                <a:gd name="T9" fmla="*/ 1 h 323"/>
                <a:gd name="T10" fmla="*/ 6 w 141"/>
                <a:gd name="T11" fmla="*/ 1 h 323"/>
                <a:gd name="T12" fmla="*/ 2 w 141"/>
                <a:gd name="T13" fmla="*/ 1 h 323"/>
                <a:gd name="T14" fmla="*/ 0 w 141"/>
                <a:gd name="T15" fmla="*/ 2 h 323"/>
                <a:gd name="T16" fmla="*/ 0 w 141"/>
                <a:gd name="T17" fmla="*/ 4 h 323"/>
                <a:gd name="T18" fmla="*/ 1 w 141"/>
                <a:gd name="T19" fmla="*/ 7 h 323"/>
                <a:gd name="T20" fmla="*/ 2 w 141"/>
                <a:gd name="T21" fmla="*/ 13 h 323"/>
                <a:gd name="T22" fmla="*/ 4 w 141"/>
                <a:gd name="T23" fmla="*/ 19 h 323"/>
                <a:gd name="T24" fmla="*/ 5 w 141"/>
                <a:gd name="T25" fmla="*/ 25 h 323"/>
                <a:gd name="T26" fmla="*/ 6 w 141"/>
                <a:gd name="T27" fmla="*/ 32 h 323"/>
                <a:gd name="T28" fmla="*/ 7 w 141"/>
                <a:gd name="T29" fmla="*/ 38 h 323"/>
                <a:gd name="T30" fmla="*/ 11 w 141"/>
                <a:gd name="T31" fmla="*/ 40 h 323"/>
                <a:gd name="T32" fmla="*/ 11 w 141"/>
                <a:gd name="T33" fmla="*/ 39 h 323"/>
                <a:gd name="T34" fmla="*/ 10 w 141"/>
                <a:gd name="T35" fmla="*/ 35 h 323"/>
                <a:gd name="T36" fmla="*/ 9 w 141"/>
                <a:gd name="T37" fmla="*/ 30 h 323"/>
                <a:gd name="T38" fmla="*/ 8 w 141"/>
                <a:gd name="T39" fmla="*/ 25 h 323"/>
                <a:gd name="T40" fmla="*/ 7 w 141"/>
                <a:gd name="T41" fmla="*/ 18 h 323"/>
                <a:gd name="T42" fmla="*/ 6 w 141"/>
                <a:gd name="T43" fmla="*/ 13 h 323"/>
                <a:gd name="T44" fmla="*/ 5 w 141"/>
                <a:gd name="T45" fmla="*/ 8 h 323"/>
                <a:gd name="T46" fmla="*/ 4 w 141"/>
                <a:gd name="T47" fmla="*/ 5 h 323"/>
                <a:gd name="T48" fmla="*/ 4 w 141"/>
                <a:gd name="T49" fmla="*/ 5 h 323"/>
                <a:gd name="T50" fmla="*/ 6 w 141"/>
                <a:gd name="T51" fmla="*/ 5 h 323"/>
                <a:gd name="T52" fmla="*/ 7 w 141"/>
                <a:gd name="T53" fmla="*/ 5 h 323"/>
                <a:gd name="T54" fmla="*/ 9 w 141"/>
                <a:gd name="T55" fmla="*/ 5 h 323"/>
                <a:gd name="T56" fmla="*/ 11 w 141"/>
                <a:gd name="T57" fmla="*/ 5 h 323"/>
                <a:gd name="T58" fmla="*/ 13 w 141"/>
                <a:gd name="T59" fmla="*/ 5 h 323"/>
                <a:gd name="T60" fmla="*/ 15 w 141"/>
                <a:gd name="T61" fmla="*/ 4 h 323"/>
                <a:gd name="T62" fmla="*/ 17 w 141"/>
                <a:gd name="T63" fmla="*/ 0 h 3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323"/>
                <a:gd name="T98" fmla="*/ 141 w 141"/>
                <a:gd name="T99" fmla="*/ 323 h 3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323">
                  <a:moveTo>
                    <a:pt x="141" y="0"/>
                  </a:moveTo>
                  <a:lnTo>
                    <a:pt x="139" y="0"/>
                  </a:lnTo>
                  <a:lnTo>
                    <a:pt x="133" y="1"/>
                  </a:lnTo>
                  <a:lnTo>
                    <a:pt x="127" y="1"/>
                  </a:lnTo>
                  <a:lnTo>
                    <a:pt x="122" y="3"/>
                  </a:lnTo>
                  <a:lnTo>
                    <a:pt x="115" y="4"/>
                  </a:lnTo>
                  <a:lnTo>
                    <a:pt x="109" y="6"/>
                  </a:lnTo>
                  <a:lnTo>
                    <a:pt x="100" y="6"/>
                  </a:lnTo>
                  <a:lnTo>
                    <a:pt x="89" y="6"/>
                  </a:lnTo>
                  <a:lnTo>
                    <a:pt x="77" y="7"/>
                  </a:lnTo>
                  <a:lnTo>
                    <a:pt x="64" y="7"/>
                  </a:lnTo>
                  <a:lnTo>
                    <a:pt x="51" y="7"/>
                  </a:lnTo>
                  <a:lnTo>
                    <a:pt x="34" y="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5"/>
                  </a:lnTo>
                  <a:lnTo>
                    <a:pt x="3" y="26"/>
                  </a:lnTo>
                  <a:lnTo>
                    <a:pt x="8" y="40"/>
                  </a:lnTo>
                  <a:lnTo>
                    <a:pt x="11" y="56"/>
                  </a:lnTo>
                  <a:lnTo>
                    <a:pt x="17" y="76"/>
                  </a:lnTo>
                  <a:lnTo>
                    <a:pt x="22" y="98"/>
                  </a:lnTo>
                  <a:lnTo>
                    <a:pt x="28" y="122"/>
                  </a:lnTo>
                  <a:lnTo>
                    <a:pt x="34" y="147"/>
                  </a:lnTo>
                  <a:lnTo>
                    <a:pt x="38" y="173"/>
                  </a:lnTo>
                  <a:lnTo>
                    <a:pt x="44" y="199"/>
                  </a:lnTo>
                  <a:lnTo>
                    <a:pt x="49" y="225"/>
                  </a:lnTo>
                  <a:lnTo>
                    <a:pt x="52" y="249"/>
                  </a:lnTo>
                  <a:lnTo>
                    <a:pt x="57" y="275"/>
                  </a:lnTo>
                  <a:lnTo>
                    <a:pt x="61" y="300"/>
                  </a:lnTo>
                  <a:lnTo>
                    <a:pt x="64" y="323"/>
                  </a:lnTo>
                  <a:lnTo>
                    <a:pt x="93" y="318"/>
                  </a:lnTo>
                  <a:lnTo>
                    <a:pt x="92" y="315"/>
                  </a:lnTo>
                  <a:lnTo>
                    <a:pt x="90" y="307"/>
                  </a:lnTo>
                  <a:lnTo>
                    <a:pt x="87" y="295"/>
                  </a:lnTo>
                  <a:lnTo>
                    <a:pt x="86" y="280"/>
                  </a:lnTo>
                  <a:lnTo>
                    <a:pt x="81" y="260"/>
                  </a:lnTo>
                  <a:lnTo>
                    <a:pt x="77" y="240"/>
                  </a:lnTo>
                  <a:lnTo>
                    <a:pt x="72" y="215"/>
                  </a:lnTo>
                  <a:lnTo>
                    <a:pt x="69" y="193"/>
                  </a:lnTo>
                  <a:lnTo>
                    <a:pt x="63" y="167"/>
                  </a:lnTo>
                  <a:lnTo>
                    <a:pt x="58" y="144"/>
                  </a:lnTo>
                  <a:lnTo>
                    <a:pt x="54" y="119"/>
                  </a:lnTo>
                  <a:lnTo>
                    <a:pt x="49" y="98"/>
                  </a:lnTo>
                  <a:lnTo>
                    <a:pt x="44" y="78"/>
                  </a:lnTo>
                  <a:lnTo>
                    <a:pt x="40" y="59"/>
                  </a:lnTo>
                  <a:lnTo>
                    <a:pt x="35" y="46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8" y="38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54" y="40"/>
                  </a:lnTo>
                  <a:lnTo>
                    <a:pt x="61" y="40"/>
                  </a:lnTo>
                  <a:lnTo>
                    <a:pt x="69" y="41"/>
                  </a:lnTo>
                  <a:lnTo>
                    <a:pt x="77" y="40"/>
                  </a:lnTo>
                  <a:lnTo>
                    <a:pt x="84" y="40"/>
                  </a:lnTo>
                  <a:lnTo>
                    <a:pt x="93" y="38"/>
                  </a:lnTo>
                  <a:lnTo>
                    <a:pt x="101" y="37"/>
                  </a:lnTo>
                  <a:lnTo>
                    <a:pt x="109" y="33"/>
                  </a:lnTo>
                  <a:lnTo>
                    <a:pt x="116" y="32"/>
                  </a:lnTo>
                  <a:lnTo>
                    <a:pt x="122" y="27"/>
                  </a:lnTo>
                  <a:lnTo>
                    <a:pt x="130" y="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47" name="Freeform 124"/>
            <p:cNvSpPr>
              <a:spLocks/>
            </p:cNvSpPr>
            <p:nvPr/>
          </p:nvSpPr>
          <p:spPr bwMode="auto">
            <a:xfrm>
              <a:off x="1121" y="2185"/>
              <a:ext cx="952" cy="148"/>
            </a:xfrm>
            <a:custGeom>
              <a:avLst/>
              <a:gdLst>
                <a:gd name="T0" fmla="*/ 1 w 1906"/>
                <a:gd name="T1" fmla="*/ 34 h 296"/>
                <a:gd name="T2" fmla="*/ 11 w 1906"/>
                <a:gd name="T3" fmla="*/ 33 h 296"/>
                <a:gd name="T4" fmla="*/ 27 w 1906"/>
                <a:gd name="T5" fmla="*/ 32 h 296"/>
                <a:gd name="T6" fmla="*/ 49 w 1906"/>
                <a:gd name="T7" fmla="*/ 30 h 296"/>
                <a:gd name="T8" fmla="*/ 73 w 1906"/>
                <a:gd name="T9" fmla="*/ 27 h 296"/>
                <a:gd name="T10" fmla="*/ 97 w 1906"/>
                <a:gd name="T11" fmla="*/ 24 h 296"/>
                <a:gd name="T12" fmla="*/ 119 w 1906"/>
                <a:gd name="T13" fmla="*/ 22 h 296"/>
                <a:gd name="T14" fmla="*/ 135 w 1906"/>
                <a:gd name="T15" fmla="*/ 19 h 296"/>
                <a:gd name="T16" fmla="*/ 141 w 1906"/>
                <a:gd name="T17" fmla="*/ 18 h 296"/>
                <a:gd name="T18" fmla="*/ 149 w 1906"/>
                <a:gd name="T19" fmla="*/ 16 h 296"/>
                <a:gd name="T20" fmla="*/ 162 w 1906"/>
                <a:gd name="T21" fmla="*/ 15 h 296"/>
                <a:gd name="T22" fmla="*/ 179 w 1906"/>
                <a:gd name="T23" fmla="*/ 12 h 296"/>
                <a:gd name="T24" fmla="*/ 196 w 1906"/>
                <a:gd name="T25" fmla="*/ 9 h 296"/>
                <a:gd name="T26" fmla="*/ 213 w 1906"/>
                <a:gd name="T27" fmla="*/ 6 h 296"/>
                <a:gd name="T28" fmla="*/ 227 w 1906"/>
                <a:gd name="T29" fmla="*/ 3 h 296"/>
                <a:gd name="T30" fmla="*/ 235 w 1906"/>
                <a:gd name="T31" fmla="*/ 1 h 296"/>
                <a:gd name="T32" fmla="*/ 238 w 1906"/>
                <a:gd name="T33" fmla="*/ 5 h 296"/>
                <a:gd name="T34" fmla="*/ 234 w 1906"/>
                <a:gd name="T35" fmla="*/ 6 h 296"/>
                <a:gd name="T36" fmla="*/ 226 w 1906"/>
                <a:gd name="T37" fmla="*/ 7 h 296"/>
                <a:gd name="T38" fmla="*/ 213 w 1906"/>
                <a:gd name="T39" fmla="*/ 10 h 296"/>
                <a:gd name="T40" fmla="*/ 198 w 1906"/>
                <a:gd name="T41" fmla="*/ 13 h 296"/>
                <a:gd name="T42" fmla="*/ 182 w 1906"/>
                <a:gd name="T43" fmla="*/ 15 h 296"/>
                <a:gd name="T44" fmla="*/ 166 w 1906"/>
                <a:gd name="T45" fmla="*/ 18 h 296"/>
                <a:gd name="T46" fmla="*/ 152 w 1906"/>
                <a:gd name="T47" fmla="*/ 20 h 296"/>
                <a:gd name="T48" fmla="*/ 142 w 1906"/>
                <a:gd name="T49" fmla="*/ 22 h 296"/>
                <a:gd name="T50" fmla="*/ 138 w 1906"/>
                <a:gd name="T51" fmla="*/ 23 h 296"/>
                <a:gd name="T52" fmla="*/ 127 w 1906"/>
                <a:gd name="T53" fmla="*/ 24 h 296"/>
                <a:gd name="T54" fmla="*/ 111 w 1906"/>
                <a:gd name="T55" fmla="*/ 27 h 296"/>
                <a:gd name="T56" fmla="*/ 91 w 1906"/>
                <a:gd name="T57" fmla="*/ 29 h 296"/>
                <a:gd name="T58" fmla="*/ 68 w 1906"/>
                <a:gd name="T59" fmla="*/ 32 h 296"/>
                <a:gd name="T60" fmla="*/ 45 w 1906"/>
                <a:gd name="T61" fmla="*/ 35 h 296"/>
                <a:gd name="T62" fmla="*/ 22 w 1906"/>
                <a:gd name="T63" fmla="*/ 37 h 296"/>
                <a:gd name="T64" fmla="*/ 1 w 1906"/>
                <a:gd name="T65" fmla="*/ 37 h 296"/>
                <a:gd name="T66" fmla="*/ 0 w 1906"/>
                <a:gd name="T67" fmla="*/ 35 h 2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06"/>
                <a:gd name="T103" fmla="*/ 0 h 296"/>
                <a:gd name="T104" fmla="*/ 1906 w 1906"/>
                <a:gd name="T105" fmla="*/ 296 h 2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06" h="296">
                  <a:moveTo>
                    <a:pt x="0" y="273"/>
                  </a:moveTo>
                  <a:lnTo>
                    <a:pt x="11" y="272"/>
                  </a:lnTo>
                  <a:lnTo>
                    <a:pt x="40" y="269"/>
                  </a:lnTo>
                  <a:lnTo>
                    <a:pt x="88" y="264"/>
                  </a:lnTo>
                  <a:lnTo>
                    <a:pt x="149" y="258"/>
                  </a:lnTo>
                  <a:lnTo>
                    <a:pt x="222" y="250"/>
                  </a:lnTo>
                  <a:lnTo>
                    <a:pt x="306" y="243"/>
                  </a:lnTo>
                  <a:lnTo>
                    <a:pt x="397" y="234"/>
                  </a:lnTo>
                  <a:lnTo>
                    <a:pt x="493" y="224"/>
                  </a:lnTo>
                  <a:lnTo>
                    <a:pt x="589" y="214"/>
                  </a:lnTo>
                  <a:lnTo>
                    <a:pt x="687" y="203"/>
                  </a:lnTo>
                  <a:lnTo>
                    <a:pt x="780" y="192"/>
                  </a:lnTo>
                  <a:lnTo>
                    <a:pt x="871" y="182"/>
                  </a:lnTo>
                  <a:lnTo>
                    <a:pt x="952" y="171"/>
                  </a:lnTo>
                  <a:lnTo>
                    <a:pt x="1025" y="160"/>
                  </a:lnTo>
                  <a:lnTo>
                    <a:pt x="1083" y="150"/>
                  </a:lnTo>
                  <a:lnTo>
                    <a:pt x="1129" y="140"/>
                  </a:lnTo>
                  <a:lnTo>
                    <a:pt x="1135" y="139"/>
                  </a:lnTo>
                  <a:lnTo>
                    <a:pt x="1160" y="136"/>
                  </a:lnTo>
                  <a:lnTo>
                    <a:pt x="1196" y="128"/>
                  </a:lnTo>
                  <a:lnTo>
                    <a:pt x="1245" y="122"/>
                  </a:lnTo>
                  <a:lnTo>
                    <a:pt x="1302" y="113"/>
                  </a:lnTo>
                  <a:lnTo>
                    <a:pt x="1366" y="102"/>
                  </a:lnTo>
                  <a:lnTo>
                    <a:pt x="1435" y="91"/>
                  </a:lnTo>
                  <a:lnTo>
                    <a:pt x="1505" y="79"/>
                  </a:lnTo>
                  <a:lnTo>
                    <a:pt x="1576" y="67"/>
                  </a:lnTo>
                  <a:lnTo>
                    <a:pt x="1646" y="55"/>
                  </a:lnTo>
                  <a:lnTo>
                    <a:pt x="1710" y="42"/>
                  </a:lnTo>
                  <a:lnTo>
                    <a:pt x="1770" y="32"/>
                  </a:lnTo>
                  <a:lnTo>
                    <a:pt x="1820" y="21"/>
                  </a:lnTo>
                  <a:lnTo>
                    <a:pt x="1861" y="13"/>
                  </a:lnTo>
                  <a:lnTo>
                    <a:pt x="1887" y="4"/>
                  </a:lnTo>
                  <a:lnTo>
                    <a:pt x="1901" y="0"/>
                  </a:lnTo>
                  <a:lnTo>
                    <a:pt x="1906" y="36"/>
                  </a:lnTo>
                  <a:lnTo>
                    <a:pt x="1898" y="38"/>
                  </a:lnTo>
                  <a:lnTo>
                    <a:pt x="1878" y="41"/>
                  </a:lnTo>
                  <a:lnTo>
                    <a:pt x="1849" y="47"/>
                  </a:lnTo>
                  <a:lnTo>
                    <a:pt x="1810" y="55"/>
                  </a:lnTo>
                  <a:lnTo>
                    <a:pt x="1762" y="64"/>
                  </a:lnTo>
                  <a:lnTo>
                    <a:pt x="1709" y="73"/>
                  </a:lnTo>
                  <a:lnTo>
                    <a:pt x="1649" y="85"/>
                  </a:lnTo>
                  <a:lnTo>
                    <a:pt x="1588" y="98"/>
                  </a:lnTo>
                  <a:lnTo>
                    <a:pt x="1522" y="108"/>
                  </a:lnTo>
                  <a:lnTo>
                    <a:pt x="1458" y="120"/>
                  </a:lnTo>
                  <a:lnTo>
                    <a:pt x="1394" y="131"/>
                  </a:lnTo>
                  <a:lnTo>
                    <a:pt x="1332" y="142"/>
                  </a:lnTo>
                  <a:lnTo>
                    <a:pt x="1274" y="151"/>
                  </a:lnTo>
                  <a:lnTo>
                    <a:pt x="1222" y="160"/>
                  </a:lnTo>
                  <a:lnTo>
                    <a:pt x="1176" y="168"/>
                  </a:lnTo>
                  <a:lnTo>
                    <a:pt x="1141" y="172"/>
                  </a:lnTo>
                  <a:lnTo>
                    <a:pt x="1132" y="174"/>
                  </a:lnTo>
                  <a:lnTo>
                    <a:pt x="1109" y="177"/>
                  </a:lnTo>
                  <a:lnTo>
                    <a:pt x="1072" y="182"/>
                  </a:lnTo>
                  <a:lnTo>
                    <a:pt x="1024" y="191"/>
                  </a:lnTo>
                  <a:lnTo>
                    <a:pt x="962" y="198"/>
                  </a:lnTo>
                  <a:lnTo>
                    <a:pt x="894" y="209"/>
                  </a:lnTo>
                  <a:lnTo>
                    <a:pt x="816" y="220"/>
                  </a:lnTo>
                  <a:lnTo>
                    <a:pt x="731" y="232"/>
                  </a:lnTo>
                  <a:lnTo>
                    <a:pt x="643" y="241"/>
                  </a:lnTo>
                  <a:lnTo>
                    <a:pt x="551" y="254"/>
                  </a:lnTo>
                  <a:lnTo>
                    <a:pt x="456" y="264"/>
                  </a:lnTo>
                  <a:lnTo>
                    <a:pt x="363" y="273"/>
                  </a:lnTo>
                  <a:lnTo>
                    <a:pt x="268" y="281"/>
                  </a:lnTo>
                  <a:lnTo>
                    <a:pt x="178" y="289"/>
                  </a:lnTo>
                  <a:lnTo>
                    <a:pt x="89" y="293"/>
                  </a:lnTo>
                  <a:lnTo>
                    <a:pt x="8" y="296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48" name="Freeform 125"/>
            <p:cNvSpPr>
              <a:spLocks/>
            </p:cNvSpPr>
            <p:nvPr/>
          </p:nvSpPr>
          <p:spPr bwMode="auto">
            <a:xfrm>
              <a:off x="1467" y="2152"/>
              <a:ext cx="84" cy="46"/>
            </a:xfrm>
            <a:custGeom>
              <a:avLst/>
              <a:gdLst>
                <a:gd name="T0" fmla="*/ 4 w 168"/>
                <a:gd name="T1" fmla="*/ 1 h 92"/>
                <a:gd name="T2" fmla="*/ 4 w 168"/>
                <a:gd name="T3" fmla="*/ 2 h 92"/>
                <a:gd name="T4" fmla="*/ 4 w 168"/>
                <a:gd name="T5" fmla="*/ 3 h 92"/>
                <a:gd name="T6" fmla="*/ 4 w 168"/>
                <a:gd name="T7" fmla="*/ 4 h 92"/>
                <a:gd name="T8" fmla="*/ 4 w 168"/>
                <a:gd name="T9" fmla="*/ 6 h 92"/>
                <a:gd name="T10" fmla="*/ 6 w 168"/>
                <a:gd name="T11" fmla="*/ 7 h 92"/>
                <a:gd name="T12" fmla="*/ 7 w 168"/>
                <a:gd name="T13" fmla="*/ 8 h 92"/>
                <a:gd name="T14" fmla="*/ 10 w 168"/>
                <a:gd name="T15" fmla="*/ 8 h 92"/>
                <a:gd name="T16" fmla="*/ 13 w 168"/>
                <a:gd name="T17" fmla="*/ 8 h 92"/>
                <a:gd name="T18" fmla="*/ 16 w 168"/>
                <a:gd name="T19" fmla="*/ 7 h 92"/>
                <a:gd name="T20" fmla="*/ 17 w 168"/>
                <a:gd name="T21" fmla="*/ 6 h 92"/>
                <a:gd name="T22" fmla="*/ 18 w 168"/>
                <a:gd name="T23" fmla="*/ 4 h 92"/>
                <a:gd name="T24" fmla="*/ 19 w 168"/>
                <a:gd name="T25" fmla="*/ 3 h 92"/>
                <a:gd name="T26" fmla="*/ 19 w 168"/>
                <a:gd name="T27" fmla="*/ 2 h 92"/>
                <a:gd name="T28" fmla="*/ 19 w 168"/>
                <a:gd name="T29" fmla="*/ 1 h 92"/>
                <a:gd name="T30" fmla="*/ 21 w 168"/>
                <a:gd name="T31" fmla="*/ 2 h 92"/>
                <a:gd name="T32" fmla="*/ 21 w 168"/>
                <a:gd name="T33" fmla="*/ 3 h 92"/>
                <a:gd name="T34" fmla="*/ 21 w 168"/>
                <a:gd name="T35" fmla="*/ 3 h 92"/>
                <a:gd name="T36" fmla="*/ 21 w 168"/>
                <a:gd name="T37" fmla="*/ 5 h 92"/>
                <a:gd name="T38" fmla="*/ 20 w 168"/>
                <a:gd name="T39" fmla="*/ 7 h 92"/>
                <a:gd name="T40" fmla="*/ 19 w 168"/>
                <a:gd name="T41" fmla="*/ 8 h 92"/>
                <a:gd name="T42" fmla="*/ 17 w 168"/>
                <a:gd name="T43" fmla="*/ 10 h 92"/>
                <a:gd name="T44" fmla="*/ 15 w 168"/>
                <a:gd name="T45" fmla="*/ 11 h 92"/>
                <a:gd name="T46" fmla="*/ 12 w 168"/>
                <a:gd name="T47" fmla="*/ 12 h 92"/>
                <a:gd name="T48" fmla="*/ 9 w 168"/>
                <a:gd name="T49" fmla="*/ 12 h 92"/>
                <a:gd name="T50" fmla="*/ 6 w 168"/>
                <a:gd name="T51" fmla="*/ 11 h 92"/>
                <a:gd name="T52" fmla="*/ 4 w 168"/>
                <a:gd name="T53" fmla="*/ 11 h 92"/>
                <a:gd name="T54" fmla="*/ 3 w 168"/>
                <a:gd name="T55" fmla="*/ 9 h 92"/>
                <a:gd name="T56" fmla="*/ 2 w 168"/>
                <a:gd name="T57" fmla="*/ 7 h 92"/>
                <a:gd name="T58" fmla="*/ 1 w 168"/>
                <a:gd name="T59" fmla="*/ 6 h 92"/>
                <a:gd name="T60" fmla="*/ 1 w 168"/>
                <a:gd name="T61" fmla="*/ 3 h 92"/>
                <a:gd name="T62" fmla="*/ 0 w 168"/>
                <a:gd name="T63" fmla="*/ 1 h 92"/>
                <a:gd name="T64" fmla="*/ 4 w 168"/>
                <a:gd name="T65" fmla="*/ 1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8"/>
                <a:gd name="T100" fmla="*/ 0 h 92"/>
                <a:gd name="T101" fmla="*/ 168 w 168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8" h="92">
                  <a:moveTo>
                    <a:pt x="26" y="6"/>
                  </a:moveTo>
                  <a:lnTo>
                    <a:pt x="25" y="6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5" y="21"/>
                  </a:lnTo>
                  <a:lnTo>
                    <a:pt x="26" y="26"/>
                  </a:lnTo>
                  <a:lnTo>
                    <a:pt x="28" y="32"/>
                  </a:lnTo>
                  <a:lnTo>
                    <a:pt x="31" y="38"/>
                  </a:lnTo>
                  <a:lnTo>
                    <a:pt x="32" y="44"/>
                  </a:lnTo>
                  <a:lnTo>
                    <a:pt x="37" y="49"/>
                  </a:lnTo>
                  <a:lnTo>
                    <a:pt x="41" y="53"/>
                  </a:lnTo>
                  <a:lnTo>
                    <a:pt x="48" y="58"/>
                  </a:lnTo>
                  <a:lnTo>
                    <a:pt x="55" y="61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9" y="63"/>
                  </a:lnTo>
                  <a:lnTo>
                    <a:pt x="101" y="60"/>
                  </a:lnTo>
                  <a:lnTo>
                    <a:pt x="112" y="56"/>
                  </a:lnTo>
                  <a:lnTo>
                    <a:pt x="121" y="52"/>
                  </a:lnTo>
                  <a:lnTo>
                    <a:pt x="129" y="47"/>
                  </a:lnTo>
                  <a:lnTo>
                    <a:pt x="133" y="41"/>
                  </a:lnTo>
                  <a:lnTo>
                    <a:pt x="139" y="37"/>
                  </a:lnTo>
                  <a:lnTo>
                    <a:pt x="142" y="30"/>
                  </a:lnTo>
                  <a:lnTo>
                    <a:pt x="145" y="26"/>
                  </a:lnTo>
                  <a:lnTo>
                    <a:pt x="145" y="21"/>
                  </a:lnTo>
                  <a:lnTo>
                    <a:pt x="147" y="17"/>
                  </a:lnTo>
                  <a:lnTo>
                    <a:pt x="147" y="11"/>
                  </a:lnTo>
                  <a:lnTo>
                    <a:pt x="147" y="8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68" y="14"/>
                  </a:lnTo>
                  <a:lnTo>
                    <a:pt x="168" y="17"/>
                  </a:lnTo>
                  <a:lnTo>
                    <a:pt x="167" y="20"/>
                  </a:lnTo>
                  <a:lnTo>
                    <a:pt x="167" y="24"/>
                  </a:lnTo>
                  <a:lnTo>
                    <a:pt x="165" y="29"/>
                  </a:lnTo>
                  <a:lnTo>
                    <a:pt x="164" y="35"/>
                  </a:lnTo>
                  <a:lnTo>
                    <a:pt x="161" y="43"/>
                  </a:lnTo>
                  <a:lnTo>
                    <a:pt x="158" y="50"/>
                  </a:lnTo>
                  <a:lnTo>
                    <a:pt x="153" y="56"/>
                  </a:lnTo>
                  <a:lnTo>
                    <a:pt x="149" y="64"/>
                  </a:lnTo>
                  <a:lnTo>
                    <a:pt x="141" y="70"/>
                  </a:lnTo>
                  <a:lnTo>
                    <a:pt x="135" y="76"/>
                  </a:lnTo>
                  <a:lnTo>
                    <a:pt x="126" y="81"/>
                  </a:lnTo>
                  <a:lnTo>
                    <a:pt x="116" y="86"/>
                  </a:lnTo>
                  <a:lnTo>
                    <a:pt x="104" y="89"/>
                  </a:lnTo>
                  <a:lnTo>
                    <a:pt x="92" y="92"/>
                  </a:lnTo>
                  <a:lnTo>
                    <a:pt x="78" y="90"/>
                  </a:lnTo>
                  <a:lnTo>
                    <a:pt x="66" y="90"/>
                  </a:lnTo>
                  <a:lnTo>
                    <a:pt x="55" y="89"/>
                  </a:lnTo>
                  <a:lnTo>
                    <a:pt x="48" y="87"/>
                  </a:lnTo>
                  <a:lnTo>
                    <a:pt x="38" y="84"/>
                  </a:lnTo>
                  <a:lnTo>
                    <a:pt x="32" y="81"/>
                  </a:lnTo>
                  <a:lnTo>
                    <a:pt x="26" y="75"/>
                  </a:lnTo>
                  <a:lnTo>
                    <a:pt x="22" y="70"/>
                  </a:lnTo>
                  <a:lnTo>
                    <a:pt x="15" y="64"/>
                  </a:lnTo>
                  <a:lnTo>
                    <a:pt x="12" y="56"/>
                  </a:lnTo>
                  <a:lnTo>
                    <a:pt x="9" y="49"/>
                  </a:lnTo>
                  <a:lnTo>
                    <a:pt x="6" y="41"/>
                  </a:lnTo>
                  <a:lnTo>
                    <a:pt x="5" y="32"/>
                  </a:lnTo>
                  <a:lnTo>
                    <a:pt x="3" y="23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49" name="Freeform 126"/>
            <p:cNvSpPr>
              <a:spLocks/>
            </p:cNvSpPr>
            <p:nvPr/>
          </p:nvSpPr>
          <p:spPr bwMode="auto">
            <a:xfrm>
              <a:off x="1797" y="2152"/>
              <a:ext cx="69" cy="33"/>
            </a:xfrm>
            <a:custGeom>
              <a:avLst/>
              <a:gdLst>
                <a:gd name="T0" fmla="*/ 2 w 139"/>
                <a:gd name="T1" fmla="*/ 0 h 66"/>
                <a:gd name="T2" fmla="*/ 2 w 139"/>
                <a:gd name="T3" fmla="*/ 1 h 66"/>
                <a:gd name="T4" fmla="*/ 2 w 139"/>
                <a:gd name="T5" fmla="*/ 1 h 66"/>
                <a:gd name="T6" fmla="*/ 2 w 139"/>
                <a:gd name="T7" fmla="*/ 2 h 66"/>
                <a:gd name="T8" fmla="*/ 2 w 139"/>
                <a:gd name="T9" fmla="*/ 2 h 66"/>
                <a:gd name="T10" fmla="*/ 3 w 139"/>
                <a:gd name="T11" fmla="*/ 3 h 66"/>
                <a:gd name="T12" fmla="*/ 3 w 139"/>
                <a:gd name="T13" fmla="*/ 4 h 66"/>
                <a:gd name="T14" fmla="*/ 3 w 139"/>
                <a:gd name="T15" fmla="*/ 4 h 66"/>
                <a:gd name="T16" fmla="*/ 4 w 139"/>
                <a:gd name="T17" fmla="*/ 5 h 66"/>
                <a:gd name="T18" fmla="*/ 5 w 139"/>
                <a:gd name="T19" fmla="*/ 5 h 66"/>
                <a:gd name="T20" fmla="*/ 6 w 139"/>
                <a:gd name="T21" fmla="*/ 6 h 66"/>
                <a:gd name="T22" fmla="*/ 7 w 139"/>
                <a:gd name="T23" fmla="*/ 6 h 66"/>
                <a:gd name="T24" fmla="*/ 8 w 139"/>
                <a:gd name="T25" fmla="*/ 6 h 66"/>
                <a:gd name="T26" fmla="*/ 10 w 139"/>
                <a:gd name="T27" fmla="*/ 5 h 66"/>
                <a:gd name="T28" fmla="*/ 12 w 139"/>
                <a:gd name="T29" fmla="*/ 4 h 66"/>
                <a:gd name="T30" fmla="*/ 14 w 139"/>
                <a:gd name="T31" fmla="*/ 3 h 66"/>
                <a:gd name="T32" fmla="*/ 17 w 139"/>
                <a:gd name="T33" fmla="*/ 5 h 66"/>
                <a:gd name="T34" fmla="*/ 17 w 139"/>
                <a:gd name="T35" fmla="*/ 5 h 66"/>
                <a:gd name="T36" fmla="*/ 16 w 139"/>
                <a:gd name="T37" fmla="*/ 5 h 66"/>
                <a:gd name="T38" fmla="*/ 15 w 139"/>
                <a:gd name="T39" fmla="*/ 6 h 66"/>
                <a:gd name="T40" fmla="*/ 14 w 139"/>
                <a:gd name="T41" fmla="*/ 6 h 66"/>
                <a:gd name="T42" fmla="*/ 13 w 139"/>
                <a:gd name="T43" fmla="*/ 7 h 66"/>
                <a:gd name="T44" fmla="*/ 11 w 139"/>
                <a:gd name="T45" fmla="*/ 7 h 66"/>
                <a:gd name="T46" fmla="*/ 10 w 139"/>
                <a:gd name="T47" fmla="*/ 8 h 66"/>
                <a:gd name="T48" fmla="*/ 8 w 139"/>
                <a:gd name="T49" fmla="*/ 8 h 66"/>
                <a:gd name="T50" fmla="*/ 6 w 139"/>
                <a:gd name="T51" fmla="*/ 9 h 66"/>
                <a:gd name="T52" fmla="*/ 5 w 139"/>
                <a:gd name="T53" fmla="*/ 9 h 66"/>
                <a:gd name="T54" fmla="*/ 3 w 139"/>
                <a:gd name="T55" fmla="*/ 8 h 66"/>
                <a:gd name="T56" fmla="*/ 2 w 139"/>
                <a:gd name="T57" fmla="*/ 8 h 66"/>
                <a:gd name="T58" fmla="*/ 1 w 139"/>
                <a:gd name="T59" fmla="*/ 7 h 66"/>
                <a:gd name="T60" fmla="*/ 0 w 139"/>
                <a:gd name="T61" fmla="*/ 5 h 66"/>
                <a:gd name="T62" fmla="*/ 0 w 139"/>
                <a:gd name="T63" fmla="*/ 3 h 66"/>
                <a:gd name="T64" fmla="*/ 0 w 139"/>
                <a:gd name="T65" fmla="*/ 1 h 66"/>
                <a:gd name="T66" fmla="*/ 2 w 139"/>
                <a:gd name="T67" fmla="*/ 0 h 66"/>
                <a:gd name="T68" fmla="*/ 2 w 139"/>
                <a:gd name="T69" fmla="*/ 0 h 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66"/>
                <a:gd name="T107" fmla="*/ 139 w 139"/>
                <a:gd name="T108" fmla="*/ 66 h 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66">
                  <a:moveTo>
                    <a:pt x="22" y="0"/>
                  </a:moveTo>
                  <a:lnTo>
                    <a:pt x="22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5" y="21"/>
                  </a:lnTo>
                  <a:lnTo>
                    <a:pt x="28" y="26"/>
                  </a:lnTo>
                  <a:lnTo>
                    <a:pt x="31" y="32"/>
                  </a:lnTo>
                  <a:lnTo>
                    <a:pt x="35" y="35"/>
                  </a:lnTo>
                  <a:lnTo>
                    <a:pt x="42" y="40"/>
                  </a:lnTo>
                  <a:lnTo>
                    <a:pt x="49" y="41"/>
                  </a:lnTo>
                  <a:lnTo>
                    <a:pt x="58" y="43"/>
                  </a:lnTo>
                  <a:lnTo>
                    <a:pt x="71" y="41"/>
                  </a:lnTo>
                  <a:lnTo>
                    <a:pt x="83" y="38"/>
                  </a:lnTo>
                  <a:lnTo>
                    <a:pt x="100" y="32"/>
                  </a:lnTo>
                  <a:lnTo>
                    <a:pt x="118" y="24"/>
                  </a:lnTo>
                  <a:lnTo>
                    <a:pt x="139" y="35"/>
                  </a:lnTo>
                  <a:lnTo>
                    <a:pt x="136" y="35"/>
                  </a:lnTo>
                  <a:lnTo>
                    <a:pt x="132" y="38"/>
                  </a:lnTo>
                  <a:lnTo>
                    <a:pt x="126" y="41"/>
                  </a:lnTo>
                  <a:lnTo>
                    <a:pt x="116" y="46"/>
                  </a:lnTo>
                  <a:lnTo>
                    <a:pt x="106" y="50"/>
                  </a:lnTo>
                  <a:lnTo>
                    <a:pt x="94" y="56"/>
                  </a:lnTo>
                  <a:lnTo>
                    <a:pt x="81" y="60"/>
                  </a:lnTo>
                  <a:lnTo>
                    <a:pt x="68" y="64"/>
                  </a:lnTo>
                  <a:lnTo>
                    <a:pt x="55" y="66"/>
                  </a:lnTo>
                  <a:lnTo>
                    <a:pt x="43" y="66"/>
                  </a:lnTo>
                  <a:lnTo>
                    <a:pt x="31" y="63"/>
                  </a:lnTo>
                  <a:lnTo>
                    <a:pt x="20" y="58"/>
                  </a:lnTo>
                  <a:lnTo>
                    <a:pt x="11" y="49"/>
                  </a:lnTo>
                  <a:lnTo>
                    <a:pt x="5" y="38"/>
                  </a:lnTo>
                  <a:lnTo>
                    <a:pt x="0" y="23"/>
                  </a:lnTo>
                  <a:lnTo>
                    <a:pt x="0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50" name="Freeform 127"/>
            <p:cNvSpPr>
              <a:spLocks/>
            </p:cNvSpPr>
            <p:nvPr/>
          </p:nvSpPr>
          <p:spPr bwMode="auto">
            <a:xfrm>
              <a:off x="1467" y="1448"/>
              <a:ext cx="486" cy="626"/>
            </a:xfrm>
            <a:custGeom>
              <a:avLst/>
              <a:gdLst>
                <a:gd name="T0" fmla="*/ 7 w 973"/>
                <a:gd name="T1" fmla="*/ 5 h 1253"/>
                <a:gd name="T2" fmla="*/ 18 w 973"/>
                <a:gd name="T3" fmla="*/ 9 h 1253"/>
                <a:gd name="T4" fmla="*/ 32 w 973"/>
                <a:gd name="T5" fmla="*/ 18 h 1253"/>
                <a:gd name="T6" fmla="*/ 47 w 973"/>
                <a:gd name="T7" fmla="*/ 32 h 1253"/>
                <a:gd name="T8" fmla="*/ 58 w 973"/>
                <a:gd name="T9" fmla="*/ 54 h 1253"/>
                <a:gd name="T10" fmla="*/ 61 w 973"/>
                <a:gd name="T11" fmla="*/ 72 h 1253"/>
                <a:gd name="T12" fmla="*/ 61 w 973"/>
                <a:gd name="T13" fmla="*/ 75 h 1253"/>
                <a:gd name="T14" fmla="*/ 62 w 973"/>
                <a:gd name="T15" fmla="*/ 79 h 1253"/>
                <a:gd name="T16" fmla="*/ 61 w 973"/>
                <a:gd name="T17" fmla="*/ 84 h 1253"/>
                <a:gd name="T18" fmla="*/ 60 w 973"/>
                <a:gd name="T19" fmla="*/ 90 h 1253"/>
                <a:gd name="T20" fmla="*/ 57 w 973"/>
                <a:gd name="T21" fmla="*/ 97 h 1253"/>
                <a:gd name="T22" fmla="*/ 60 w 973"/>
                <a:gd name="T23" fmla="*/ 121 h 1253"/>
                <a:gd name="T24" fmla="*/ 67 w 973"/>
                <a:gd name="T25" fmla="*/ 118 h 1253"/>
                <a:gd name="T26" fmla="*/ 79 w 973"/>
                <a:gd name="T27" fmla="*/ 114 h 1253"/>
                <a:gd name="T28" fmla="*/ 93 w 973"/>
                <a:gd name="T29" fmla="*/ 109 h 1253"/>
                <a:gd name="T30" fmla="*/ 105 w 973"/>
                <a:gd name="T31" fmla="*/ 105 h 1253"/>
                <a:gd name="T32" fmla="*/ 111 w 973"/>
                <a:gd name="T33" fmla="*/ 103 h 1253"/>
                <a:gd name="T34" fmla="*/ 112 w 973"/>
                <a:gd name="T35" fmla="*/ 105 h 1253"/>
                <a:gd name="T36" fmla="*/ 114 w 973"/>
                <a:gd name="T37" fmla="*/ 110 h 1253"/>
                <a:gd name="T38" fmla="*/ 115 w 973"/>
                <a:gd name="T39" fmla="*/ 118 h 1253"/>
                <a:gd name="T40" fmla="*/ 116 w 973"/>
                <a:gd name="T41" fmla="*/ 132 h 1253"/>
                <a:gd name="T42" fmla="*/ 116 w 973"/>
                <a:gd name="T43" fmla="*/ 151 h 1253"/>
                <a:gd name="T44" fmla="*/ 115 w 973"/>
                <a:gd name="T45" fmla="*/ 152 h 1253"/>
                <a:gd name="T46" fmla="*/ 114 w 973"/>
                <a:gd name="T47" fmla="*/ 152 h 1253"/>
                <a:gd name="T48" fmla="*/ 112 w 973"/>
                <a:gd name="T49" fmla="*/ 150 h 1253"/>
                <a:gd name="T50" fmla="*/ 110 w 973"/>
                <a:gd name="T51" fmla="*/ 146 h 1253"/>
                <a:gd name="T52" fmla="*/ 107 w 973"/>
                <a:gd name="T53" fmla="*/ 143 h 1253"/>
                <a:gd name="T54" fmla="*/ 107 w 973"/>
                <a:gd name="T55" fmla="*/ 145 h 1253"/>
                <a:gd name="T56" fmla="*/ 108 w 973"/>
                <a:gd name="T57" fmla="*/ 149 h 1253"/>
                <a:gd name="T58" fmla="*/ 110 w 973"/>
                <a:gd name="T59" fmla="*/ 153 h 1253"/>
                <a:gd name="T60" fmla="*/ 113 w 973"/>
                <a:gd name="T61" fmla="*/ 156 h 1253"/>
                <a:gd name="T62" fmla="*/ 118 w 973"/>
                <a:gd name="T63" fmla="*/ 155 h 1253"/>
                <a:gd name="T64" fmla="*/ 121 w 973"/>
                <a:gd name="T65" fmla="*/ 151 h 1253"/>
                <a:gd name="T66" fmla="*/ 121 w 973"/>
                <a:gd name="T67" fmla="*/ 142 h 1253"/>
                <a:gd name="T68" fmla="*/ 121 w 973"/>
                <a:gd name="T69" fmla="*/ 128 h 1253"/>
                <a:gd name="T70" fmla="*/ 120 w 973"/>
                <a:gd name="T71" fmla="*/ 113 h 1253"/>
                <a:gd name="T72" fmla="*/ 117 w 973"/>
                <a:gd name="T73" fmla="*/ 101 h 1253"/>
                <a:gd name="T74" fmla="*/ 113 w 973"/>
                <a:gd name="T75" fmla="*/ 95 h 1253"/>
                <a:gd name="T76" fmla="*/ 112 w 973"/>
                <a:gd name="T77" fmla="*/ 95 h 1253"/>
                <a:gd name="T78" fmla="*/ 109 w 973"/>
                <a:gd name="T79" fmla="*/ 96 h 1253"/>
                <a:gd name="T80" fmla="*/ 101 w 973"/>
                <a:gd name="T81" fmla="*/ 99 h 1253"/>
                <a:gd name="T82" fmla="*/ 85 w 973"/>
                <a:gd name="T83" fmla="*/ 105 h 1253"/>
                <a:gd name="T84" fmla="*/ 60 w 973"/>
                <a:gd name="T85" fmla="*/ 115 h 1253"/>
                <a:gd name="T86" fmla="*/ 60 w 973"/>
                <a:gd name="T87" fmla="*/ 113 h 1253"/>
                <a:gd name="T88" fmla="*/ 60 w 973"/>
                <a:gd name="T89" fmla="*/ 110 h 1253"/>
                <a:gd name="T90" fmla="*/ 60 w 973"/>
                <a:gd name="T91" fmla="*/ 105 h 1253"/>
                <a:gd name="T92" fmla="*/ 60 w 973"/>
                <a:gd name="T93" fmla="*/ 102 h 1253"/>
                <a:gd name="T94" fmla="*/ 61 w 973"/>
                <a:gd name="T95" fmla="*/ 99 h 1253"/>
                <a:gd name="T96" fmla="*/ 61 w 973"/>
                <a:gd name="T97" fmla="*/ 99 h 1253"/>
                <a:gd name="T98" fmla="*/ 62 w 973"/>
                <a:gd name="T99" fmla="*/ 97 h 1253"/>
                <a:gd name="T100" fmla="*/ 64 w 973"/>
                <a:gd name="T101" fmla="*/ 93 h 1253"/>
                <a:gd name="T102" fmla="*/ 66 w 973"/>
                <a:gd name="T103" fmla="*/ 87 h 1253"/>
                <a:gd name="T104" fmla="*/ 66 w 973"/>
                <a:gd name="T105" fmla="*/ 79 h 1253"/>
                <a:gd name="T106" fmla="*/ 66 w 973"/>
                <a:gd name="T107" fmla="*/ 72 h 1253"/>
                <a:gd name="T108" fmla="*/ 65 w 973"/>
                <a:gd name="T109" fmla="*/ 63 h 1253"/>
                <a:gd name="T110" fmla="*/ 60 w 973"/>
                <a:gd name="T111" fmla="*/ 47 h 1253"/>
                <a:gd name="T112" fmla="*/ 49 w 973"/>
                <a:gd name="T113" fmla="*/ 29 h 1253"/>
                <a:gd name="T114" fmla="*/ 30 w 973"/>
                <a:gd name="T115" fmla="*/ 11 h 1253"/>
                <a:gd name="T116" fmla="*/ 0 w 973"/>
                <a:gd name="T117" fmla="*/ 0 h 12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3"/>
                <a:gd name="T178" fmla="*/ 0 h 1253"/>
                <a:gd name="T179" fmla="*/ 973 w 973"/>
                <a:gd name="T180" fmla="*/ 1253 h 12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3" h="1253">
                  <a:moveTo>
                    <a:pt x="43" y="42"/>
                  </a:moveTo>
                  <a:lnTo>
                    <a:pt x="48" y="43"/>
                  </a:lnTo>
                  <a:lnTo>
                    <a:pt x="61" y="46"/>
                  </a:lnTo>
                  <a:lnTo>
                    <a:pt x="83" y="54"/>
                  </a:lnTo>
                  <a:lnTo>
                    <a:pt x="112" y="65"/>
                  </a:lnTo>
                  <a:lnTo>
                    <a:pt x="144" y="78"/>
                  </a:lnTo>
                  <a:lnTo>
                    <a:pt x="182" y="97"/>
                  </a:lnTo>
                  <a:lnTo>
                    <a:pt x="220" y="120"/>
                  </a:lnTo>
                  <a:lnTo>
                    <a:pt x="263" y="149"/>
                  </a:lnTo>
                  <a:lnTo>
                    <a:pt x="303" y="181"/>
                  </a:lnTo>
                  <a:lnTo>
                    <a:pt x="343" y="219"/>
                  </a:lnTo>
                  <a:lnTo>
                    <a:pt x="379" y="263"/>
                  </a:lnTo>
                  <a:lnTo>
                    <a:pt x="415" y="314"/>
                  </a:lnTo>
                  <a:lnTo>
                    <a:pt x="444" y="369"/>
                  </a:lnTo>
                  <a:lnTo>
                    <a:pt x="467" y="433"/>
                  </a:lnTo>
                  <a:lnTo>
                    <a:pt x="482" y="504"/>
                  </a:lnTo>
                  <a:lnTo>
                    <a:pt x="490" y="582"/>
                  </a:lnTo>
                  <a:lnTo>
                    <a:pt x="490" y="583"/>
                  </a:lnTo>
                  <a:lnTo>
                    <a:pt x="490" y="586"/>
                  </a:lnTo>
                  <a:lnTo>
                    <a:pt x="491" y="591"/>
                  </a:lnTo>
                  <a:lnTo>
                    <a:pt x="493" y="600"/>
                  </a:lnTo>
                  <a:lnTo>
                    <a:pt x="494" y="609"/>
                  </a:lnTo>
                  <a:lnTo>
                    <a:pt x="496" y="620"/>
                  </a:lnTo>
                  <a:lnTo>
                    <a:pt x="496" y="632"/>
                  </a:lnTo>
                  <a:lnTo>
                    <a:pt x="497" y="646"/>
                  </a:lnTo>
                  <a:lnTo>
                    <a:pt x="496" y="660"/>
                  </a:lnTo>
                  <a:lnTo>
                    <a:pt x="494" y="676"/>
                  </a:lnTo>
                  <a:lnTo>
                    <a:pt x="491" y="692"/>
                  </a:lnTo>
                  <a:lnTo>
                    <a:pt x="488" y="708"/>
                  </a:lnTo>
                  <a:lnTo>
                    <a:pt x="483" y="725"/>
                  </a:lnTo>
                  <a:lnTo>
                    <a:pt x="476" y="742"/>
                  </a:lnTo>
                  <a:lnTo>
                    <a:pt x="467" y="759"/>
                  </a:lnTo>
                  <a:lnTo>
                    <a:pt x="456" y="777"/>
                  </a:lnTo>
                  <a:lnTo>
                    <a:pt x="445" y="976"/>
                  </a:lnTo>
                  <a:lnTo>
                    <a:pt x="479" y="970"/>
                  </a:lnTo>
                  <a:lnTo>
                    <a:pt x="482" y="968"/>
                  </a:lnTo>
                  <a:lnTo>
                    <a:pt x="494" y="964"/>
                  </a:lnTo>
                  <a:lnTo>
                    <a:pt x="514" y="956"/>
                  </a:lnTo>
                  <a:lnTo>
                    <a:pt x="538" y="949"/>
                  </a:lnTo>
                  <a:lnTo>
                    <a:pt x="569" y="936"/>
                  </a:lnTo>
                  <a:lnTo>
                    <a:pt x="603" y="926"/>
                  </a:lnTo>
                  <a:lnTo>
                    <a:pt x="638" y="912"/>
                  </a:lnTo>
                  <a:lnTo>
                    <a:pt x="678" y="900"/>
                  </a:lnTo>
                  <a:lnTo>
                    <a:pt x="714" y="886"/>
                  </a:lnTo>
                  <a:lnTo>
                    <a:pt x="751" y="874"/>
                  </a:lnTo>
                  <a:lnTo>
                    <a:pt x="786" y="861"/>
                  </a:lnTo>
                  <a:lnTo>
                    <a:pt x="818" y="851"/>
                  </a:lnTo>
                  <a:lnTo>
                    <a:pt x="846" y="842"/>
                  </a:lnTo>
                  <a:lnTo>
                    <a:pt x="869" y="835"/>
                  </a:lnTo>
                  <a:lnTo>
                    <a:pt x="884" y="832"/>
                  </a:lnTo>
                  <a:lnTo>
                    <a:pt x="893" y="831"/>
                  </a:lnTo>
                  <a:lnTo>
                    <a:pt x="895" y="834"/>
                  </a:lnTo>
                  <a:lnTo>
                    <a:pt x="898" y="838"/>
                  </a:lnTo>
                  <a:lnTo>
                    <a:pt x="901" y="845"/>
                  </a:lnTo>
                  <a:lnTo>
                    <a:pt x="904" y="854"/>
                  </a:lnTo>
                  <a:lnTo>
                    <a:pt x="909" y="866"/>
                  </a:lnTo>
                  <a:lnTo>
                    <a:pt x="913" y="881"/>
                  </a:lnTo>
                  <a:lnTo>
                    <a:pt x="918" y="901"/>
                  </a:lnTo>
                  <a:lnTo>
                    <a:pt x="922" y="923"/>
                  </a:lnTo>
                  <a:lnTo>
                    <a:pt x="927" y="950"/>
                  </a:lnTo>
                  <a:lnTo>
                    <a:pt x="928" y="981"/>
                  </a:lnTo>
                  <a:lnTo>
                    <a:pt x="931" y="1017"/>
                  </a:lnTo>
                  <a:lnTo>
                    <a:pt x="933" y="1057"/>
                  </a:lnTo>
                  <a:lnTo>
                    <a:pt x="935" y="1103"/>
                  </a:lnTo>
                  <a:lnTo>
                    <a:pt x="933" y="1155"/>
                  </a:lnTo>
                  <a:lnTo>
                    <a:pt x="933" y="1213"/>
                  </a:lnTo>
                  <a:lnTo>
                    <a:pt x="931" y="1213"/>
                  </a:lnTo>
                  <a:lnTo>
                    <a:pt x="927" y="1216"/>
                  </a:lnTo>
                  <a:lnTo>
                    <a:pt x="922" y="1216"/>
                  </a:lnTo>
                  <a:lnTo>
                    <a:pt x="919" y="1219"/>
                  </a:lnTo>
                  <a:lnTo>
                    <a:pt x="915" y="1218"/>
                  </a:lnTo>
                  <a:lnTo>
                    <a:pt x="912" y="1218"/>
                  </a:lnTo>
                  <a:lnTo>
                    <a:pt x="905" y="1215"/>
                  </a:lnTo>
                  <a:lnTo>
                    <a:pt x="901" y="1212"/>
                  </a:lnTo>
                  <a:lnTo>
                    <a:pt x="896" y="1204"/>
                  </a:lnTo>
                  <a:lnTo>
                    <a:pt x="892" y="1196"/>
                  </a:lnTo>
                  <a:lnTo>
                    <a:pt x="887" y="1184"/>
                  </a:lnTo>
                  <a:lnTo>
                    <a:pt x="883" y="1170"/>
                  </a:lnTo>
                  <a:lnTo>
                    <a:pt x="879" y="1154"/>
                  </a:lnTo>
                  <a:lnTo>
                    <a:pt x="876" y="1134"/>
                  </a:lnTo>
                  <a:lnTo>
                    <a:pt x="863" y="1149"/>
                  </a:lnTo>
                  <a:lnTo>
                    <a:pt x="863" y="1150"/>
                  </a:lnTo>
                  <a:lnTo>
                    <a:pt x="863" y="1155"/>
                  </a:lnTo>
                  <a:lnTo>
                    <a:pt x="863" y="1163"/>
                  </a:lnTo>
                  <a:lnTo>
                    <a:pt x="866" y="1172"/>
                  </a:lnTo>
                  <a:lnTo>
                    <a:pt x="867" y="1183"/>
                  </a:lnTo>
                  <a:lnTo>
                    <a:pt x="870" y="1196"/>
                  </a:lnTo>
                  <a:lnTo>
                    <a:pt x="873" y="1209"/>
                  </a:lnTo>
                  <a:lnTo>
                    <a:pt x="879" y="1221"/>
                  </a:lnTo>
                  <a:lnTo>
                    <a:pt x="884" y="1231"/>
                  </a:lnTo>
                  <a:lnTo>
                    <a:pt x="890" y="1241"/>
                  </a:lnTo>
                  <a:lnTo>
                    <a:pt x="899" y="1248"/>
                  </a:lnTo>
                  <a:lnTo>
                    <a:pt x="910" y="1253"/>
                  </a:lnTo>
                  <a:lnTo>
                    <a:pt x="921" y="1253"/>
                  </a:lnTo>
                  <a:lnTo>
                    <a:pt x="935" y="1250"/>
                  </a:lnTo>
                  <a:lnTo>
                    <a:pt x="950" y="1242"/>
                  </a:lnTo>
                  <a:lnTo>
                    <a:pt x="967" y="1228"/>
                  </a:lnTo>
                  <a:lnTo>
                    <a:pt x="967" y="1224"/>
                  </a:lnTo>
                  <a:lnTo>
                    <a:pt x="968" y="1212"/>
                  </a:lnTo>
                  <a:lnTo>
                    <a:pt x="968" y="1192"/>
                  </a:lnTo>
                  <a:lnTo>
                    <a:pt x="971" y="1167"/>
                  </a:lnTo>
                  <a:lnTo>
                    <a:pt x="971" y="1137"/>
                  </a:lnTo>
                  <a:lnTo>
                    <a:pt x="973" y="1103"/>
                  </a:lnTo>
                  <a:lnTo>
                    <a:pt x="973" y="1065"/>
                  </a:lnTo>
                  <a:lnTo>
                    <a:pt x="973" y="1027"/>
                  </a:lnTo>
                  <a:lnTo>
                    <a:pt x="971" y="987"/>
                  </a:lnTo>
                  <a:lnTo>
                    <a:pt x="968" y="947"/>
                  </a:lnTo>
                  <a:lnTo>
                    <a:pt x="964" y="907"/>
                  </a:lnTo>
                  <a:lnTo>
                    <a:pt x="959" y="872"/>
                  </a:lnTo>
                  <a:lnTo>
                    <a:pt x="950" y="838"/>
                  </a:lnTo>
                  <a:lnTo>
                    <a:pt x="939" y="808"/>
                  </a:lnTo>
                  <a:lnTo>
                    <a:pt x="927" y="783"/>
                  </a:lnTo>
                  <a:lnTo>
                    <a:pt x="913" y="767"/>
                  </a:lnTo>
                  <a:lnTo>
                    <a:pt x="910" y="764"/>
                  </a:lnTo>
                  <a:lnTo>
                    <a:pt x="909" y="762"/>
                  </a:lnTo>
                  <a:lnTo>
                    <a:pt x="905" y="760"/>
                  </a:lnTo>
                  <a:lnTo>
                    <a:pt x="902" y="760"/>
                  </a:lnTo>
                  <a:lnTo>
                    <a:pt x="896" y="762"/>
                  </a:lnTo>
                  <a:lnTo>
                    <a:pt x="887" y="765"/>
                  </a:lnTo>
                  <a:lnTo>
                    <a:pt x="876" y="768"/>
                  </a:lnTo>
                  <a:lnTo>
                    <a:pt x="860" y="776"/>
                  </a:lnTo>
                  <a:lnTo>
                    <a:pt x="838" y="783"/>
                  </a:lnTo>
                  <a:lnTo>
                    <a:pt x="811" y="793"/>
                  </a:lnTo>
                  <a:lnTo>
                    <a:pt x="777" y="806"/>
                  </a:lnTo>
                  <a:lnTo>
                    <a:pt x="736" y="823"/>
                  </a:lnTo>
                  <a:lnTo>
                    <a:pt x="687" y="842"/>
                  </a:lnTo>
                  <a:lnTo>
                    <a:pt x="629" y="864"/>
                  </a:lnTo>
                  <a:lnTo>
                    <a:pt x="561" y="890"/>
                  </a:lnTo>
                  <a:lnTo>
                    <a:pt x="485" y="920"/>
                  </a:lnTo>
                  <a:lnTo>
                    <a:pt x="483" y="918"/>
                  </a:lnTo>
                  <a:lnTo>
                    <a:pt x="483" y="915"/>
                  </a:lnTo>
                  <a:lnTo>
                    <a:pt x="483" y="907"/>
                  </a:lnTo>
                  <a:lnTo>
                    <a:pt x="483" y="901"/>
                  </a:lnTo>
                  <a:lnTo>
                    <a:pt x="483" y="892"/>
                  </a:lnTo>
                  <a:lnTo>
                    <a:pt x="483" y="881"/>
                  </a:lnTo>
                  <a:lnTo>
                    <a:pt x="483" y="869"/>
                  </a:lnTo>
                  <a:lnTo>
                    <a:pt x="485" y="858"/>
                  </a:lnTo>
                  <a:lnTo>
                    <a:pt x="485" y="846"/>
                  </a:lnTo>
                  <a:lnTo>
                    <a:pt x="485" y="835"/>
                  </a:lnTo>
                  <a:lnTo>
                    <a:pt x="486" y="825"/>
                  </a:lnTo>
                  <a:lnTo>
                    <a:pt x="486" y="816"/>
                  </a:lnTo>
                  <a:lnTo>
                    <a:pt x="488" y="808"/>
                  </a:lnTo>
                  <a:lnTo>
                    <a:pt x="488" y="802"/>
                  </a:lnTo>
                  <a:lnTo>
                    <a:pt x="488" y="797"/>
                  </a:lnTo>
                  <a:lnTo>
                    <a:pt x="490" y="797"/>
                  </a:lnTo>
                  <a:lnTo>
                    <a:pt x="490" y="796"/>
                  </a:lnTo>
                  <a:lnTo>
                    <a:pt x="491" y="793"/>
                  </a:lnTo>
                  <a:lnTo>
                    <a:pt x="493" y="790"/>
                  </a:lnTo>
                  <a:lnTo>
                    <a:pt x="497" y="783"/>
                  </a:lnTo>
                  <a:lnTo>
                    <a:pt x="502" y="776"/>
                  </a:lnTo>
                  <a:lnTo>
                    <a:pt x="506" y="768"/>
                  </a:lnTo>
                  <a:lnTo>
                    <a:pt x="511" y="756"/>
                  </a:lnTo>
                  <a:lnTo>
                    <a:pt x="517" y="745"/>
                  </a:lnTo>
                  <a:lnTo>
                    <a:pt x="522" y="730"/>
                  </a:lnTo>
                  <a:lnTo>
                    <a:pt x="526" y="715"/>
                  </a:lnTo>
                  <a:lnTo>
                    <a:pt x="529" y="696"/>
                  </a:lnTo>
                  <a:lnTo>
                    <a:pt x="534" y="679"/>
                  </a:lnTo>
                  <a:lnTo>
                    <a:pt x="534" y="658"/>
                  </a:lnTo>
                  <a:lnTo>
                    <a:pt x="535" y="635"/>
                  </a:lnTo>
                  <a:lnTo>
                    <a:pt x="535" y="612"/>
                  </a:lnTo>
                  <a:lnTo>
                    <a:pt x="535" y="586"/>
                  </a:lnTo>
                  <a:lnTo>
                    <a:pt x="534" y="580"/>
                  </a:lnTo>
                  <a:lnTo>
                    <a:pt x="534" y="566"/>
                  </a:lnTo>
                  <a:lnTo>
                    <a:pt x="529" y="540"/>
                  </a:lnTo>
                  <a:lnTo>
                    <a:pt x="525" y="510"/>
                  </a:lnTo>
                  <a:lnTo>
                    <a:pt x="516" y="471"/>
                  </a:lnTo>
                  <a:lnTo>
                    <a:pt x="503" y="429"/>
                  </a:lnTo>
                  <a:lnTo>
                    <a:pt x="485" y="383"/>
                  </a:lnTo>
                  <a:lnTo>
                    <a:pt x="464" y="334"/>
                  </a:lnTo>
                  <a:lnTo>
                    <a:pt x="434" y="283"/>
                  </a:lnTo>
                  <a:lnTo>
                    <a:pt x="399" y="233"/>
                  </a:lnTo>
                  <a:lnTo>
                    <a:pt x="355" y="184"/>
                  </a:lnTo>
                  <a:lnTo>
                    <a:pt x="305" y="136"/>
                  </a:lnTo>
                  <a:lnTo>
                    <a:pt x="243" y="94"/>
                  </a:lnTo>
                  <a:lnTo>
                    <a:pt x="173" y="55"/>
                  </a:lnTo>
                  <a:lnTo>
                    <a:pt x="92" y="25"/>
                  </a:lnTo>
                  <a:lnTo>
                    <a:pt x="0" y="0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51" name="Freeform 128"/>
            <p:cNvSpPr>
              <a:spLocks/>
            </p:cNvSpPr>
            <p:nvPr/>
          </p:nvSpPr>
          <p:spPr bwMode="auto">
            <a:xfrm>
              <a:off x="1806" y="1874"/>
              <a:ext cx="30" cy="95"/>
            </a:xfrm>
            <a:custGeom>
              <a:avLst/>
              <a:gdLst>
                <a:gd name="T0" fmla="*/ 0 w 61"/>
                <a:gd name="T1" fmla="*/ 1 h 191"/>
                <a:gd name="T2" fmla="*/ 2 w 61"/>
                <a:gd name="T3" fmla="*/ 23 h 191"/>
                <a:gd name="T4" fmla="*/ 7 w 61"/>
                <a:gd name="T5" fmla="*/ 20 h 191"/>
                <a:gd name="T6" fmla="*/ 4 w 61"/>
                <a:gd name="T7" fmla="*/ 0 h 191"/>
                <a:gd name="T8" fmla="*/ 0 w 61"/>
                <a:gd name="T9" fmla="*/ 1 h 191"/>
                <a:gd name="T10" fmla="*/ 0 w 61"/>
                <a:gd name="T11" fmla="*/ 1 h 1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191"/>
                <a:gd name="T20" fmla="*/ 61 w 61"/>
                <a:gd name="T21" fmla="*/ 191 h 1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191">
                  <a:moveTo>
                    <a:pt x="0" y="14"/>
                  </a:moveTo>
                  <a:lnTo>
                    <a:pt x="23" y="191"/>
                  </a:lnTo>
                  <a:lnTo>
                    <a:pt x="61" y="162"/>
                  </a:lnTo>
                  <a:lnTo>
                    <a:pt x="3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52" name="Freeform 129"/>
            <p:cNvSpPr>
              <a:spLocks/>
            </p:cNvSpPr>
            <p:nvPr/>
          </p:nvSpPr>
          <p:spPr bwMode="auto">
            <a:xfrm>
              <a:off x="1860" y="1913"/>
              <a:ext cx="47" cy="156"/>
            </a:xfrm>
            <a:custGeom>
              <a:avLst/>
              <a:gdLst>
                <a:gd name="T0" fmla="*/ 7 w 93"/>
                <a:gd name="T1" fmla="*/ 0 h 312"/>
                <a:gd name="T2" fmla="*/ 7 w 93"/>
                <a:gd name="T3" fmla="*/ 2 h 312"/>
                <a:gd name="T4" fmla="*/ 6 w 93"/>
                <a:gd name="T5" fmla="*/ 4 h 312"/>
                <a:gd name="T6" fmla="*/ 6 w 93"/>
                <a:gd name="T7" fmla="*/ 8 h 312"/>
                <a:gd name="T8" fmla="*/ 6 w 93"/>
                <a:gd name="T9" fmla="*/ 13 h 312"/>
                <a:gd name="T10" fmla="*/ 5 w 93"/>
                <a:gd name="T11" fmla="*/ 18 h 312"/>
                <a:gd name="T12" fmla="*/ 5 w 93"/>
                <a:gd name="T13" fmla="*/ 25 h 312"/>
                <a:gd name="T14" fmla="*/ 4 w 93"/>
                <a:gd name="T15" fmla="*/ 31 h 312"/>
                <a:gd name="T16" fmla="*/ 4 w 93"/>
                <a:gd name="T17" fmla="*/ 35 h 312"/>
                <a:gd name="T18" fmla="*/ 5 w 93"/>
                <a:gd name="T19" fmla="*/ 36 h 312"/>
                <a:gd name="T20" fmla="*/ 6 w 93"/>
                <a:gd name="T21" fmla="*/ 35 h 312"/>
                <a:gd name="T22" fmla="*/ 7 w 93"/>
                <a:gd name="T23" fmla="*/ 33 h 312"/>
                <a:gd name="T24" fmla="*/ 8 w 93"/>
                <a:gd name="T25" fmla="*/ 29 h 312"/>
                <a:gd name="T26" fmla="*/ 8 w 93"/>
                <a:gd name="T27" fmla="*/ 23 h 312"/>
                <a:gd name="T28" fmla="*/ 12 w 93"/>
                <a:gd name="T29" fmla="*/ 21 h 312"/>
                <a:gd name="T30" fmla="*/ 12 w 93"/>
                <a:gd name="T31" fmla="*/ 22 h 312"/>
                <a:gd name="T32" fmla="*/ 12 w 93"/>
                <a:gd name="T33" fmla="*/ 24 h 312"/>
                <a:gd name="T34" fmla="*/ 11 w 93"/>
                <a:gd name="T35" fmla="*/ 28 h 312"/>
                <a:gd name="T36" fmla="*/ 10 w 93"/>
                <a:gd name="T37" fmla="*/ 32 h 312"/>
                <a:gd name="T38" fmla="*/ 9 w 93"/>
                <a:gd name="T39" fmla="*/ 36 h 312"/>
                <a:gd name="T40" fmla="*/ 7 w 93"/>
                <a:gd name="T41" fmla="*/ 39 h 312"/>
                <a:gd name="T42" fmla="*/ 4 w 93"/>
                <a:gd name="T43" fmla="*/ 39 h 312"/>
                <a:gd name="T44" fmla="*/ 1 w 93"/>
                <a:gd name="T45" fmla="*/ 38 h 312"/>
                <a:gd name="T46" fmla="*/ 1 w 93"/>
                <a:gd name="T47" fmla="*/ 36 h 312"/>
                <a:gd name="T48" fmla="*/ 1 w 93"/>
                <a:gd name="T49" fmla="*/ 33 h 312"/>
                <a:gd name="T50" fmla="*/ 1 w 93"/>
                <a:gd name="T51" fmla="*/ 29 h 312"/>
                <a:gd name="T52" fmla="*/ 2 w 93"/>
                <a:gd name="T53" fmla="*/ 24 h 312"/>
                <a:gd name="T54" fmla="*/ 2 w 93"/>
                <a:gd name="T55" fmla="*/ 18 h 312"/>
                <a:gd name="T56" fmla="*/ 3 w 93"/>
                <a:gd name="T57" fmla="*/ 13 h 312"/>
                <a:gd name="T58" fmla="*/ 3 w 93"/>
                <a:gd name="T59" fmla="*/ 8 h 312"/>
                <a:gd name="T60" fmla="*/ 2 w 93"/>
                <a:gd name="T61" fmla="*/ 3 h 312"/>
                <a:gd name="T62" fmla="*/ 7 w 93"/>
                <a:gd name="T63" fmla="*/ 0 h 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"/>
                <a:gd name="T97" fmla="*/ 0 h 312"/>
                <a:gd name="T98" fmla="*/ 93 w 93"/>
                <a:gd name="T99" fmla="*/ 312 h 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" h="312">
                  <a:moveTo>
                    <a:pt x="52" y="0"/>
                  </a:moveTo>
                  <a:lnTo>
                    <a:pt x="51" y="0"/>
                  </a:lnTo>
                  <a:lnTo>
                    <a:pt x="51" y="5"/>
                  </a:lnTo>
                  <a:lnTo>
                    <a:pt x="51" y="12"/>
                  </a:lnTo>
                  <a:lnTo>
                    <a:pt x="49" y="22"/>
                  </a:lnTo>
                  <a:lnTo>
                    <a:pt x="48" y="32"/>
                  </a:lnTo>
                  <a:lnTo>
                    <a:pt x="48" y="46"/>
                  </a:lnTo>
                  <a:lnTo>
                    <a:pt x="45" y="63"/>
                  </a:lnTo>
                  <a:lnTo>
                    <a:pt x="45" y="81"/>
                  </a:lnTo>
                  <a:lnTo>
                    <a:pt x="43" y="100"/>
                  </a:lnTo>
                  <a:lnTo>
                    <a:pt x="41" y="121"/>
                  </a:lnTo>
                  <a:lnTo>
                    <a:pt x="38" y="144"/>
                  </a:lnTo>
                  <a:lnTo>
                    <a:pt x="37" y="168"/>
                  </a:lnTo>
                  <a:lnTo>
                    <a:pt x="35" y="193"/>
                  </a:lnTo>
                  <a:lnTo>
                    <a:pt x="32" y="220"/>
                  </a:lnTo>
                  <a:lnTo>
                    <a:pt x="31" y="246"/>
                  </a:lnTo>
                  <a:lnTo>
                    <a:pt x="29" y="275"/>
                  </a:lnTo>
                  <a:lnTo>
                    <a:pt x="29" y="280"/>
                  </a:lnTo>
                  <a:lnTo>
                    <a:pt x="34" y="285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48" y="277"/>
                  </a:lnTo>
                  <a:lnTo>
                    <a:pt x="51" y="269"/>
                  </a:lnTo>
                  <a:lnTo>
                    <a:pt x="54" y="259"/>
                  </a:lnTo>
                  <a:lnTo>
                    <a:pt x="57" y="246"/>
                  </a:lnTo>
                  <a:lnTo>
                    <a:pt x="58" y="230"/>
                  </a:lnTo>
                  <a:lnTo>
                    <a:pt x="60" y="208"/>
                  </a:lnTo>
                  <a:lnTo>
                    <a:pt x="60" y="184"/>
                  </a:lnTo>
                  <a:lnTo>
                    <a:pt x="61" y="156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70"/>
                  </a:lnTo>
                  <a:lnTo>
                    <a:pt x="92" y="179"/>
                  </a:lnTo>
                  <a:lnTo>
                    <a:pt x="90" y="191"/>
                  </a:lnTo>
                  <a:lnTo>
                    <a:pt x="89" y="205"/>
                  </a:lnTo>
                  <a:lnTo>
                    <a:pt x="87" y="222"/>
                  </a:lnTo>
                  <a:lnTo>
                    <a:pt x="84" y="237"/>
                  </a:lnTo>
                  <a:lnTo>
                    <a:pt x="80" y="256"/>
                  </a:lnTo>
                  <a:lnTo>
                    <a:pt x="75" y="271"/>
                  </a:lnTo>
                  <a:lnTo>
                    <a:pt x="69" y="285"/>
                  </a:lnTo>
                  <a:lnTo>
                    <a:pt x="61" y="295"/>
                  </a:lnTo>
                  <a:lnTo>
                    <a:pt x="52" y="306"/>
                  </a:lnTo>
                  <a:lnTo>
                    <a:pt x="43" y="311"/>
                  </a:lnTo>
                  <a:lnTo>
                    <a:pt x="32" y="312"/>
                  </a:lnTo>
                  <a:lnTo>
                    <a:pt x="19" y="308"/>
                  </a:lnTo>
                  <a:lnTo>
                    <a:pt x="5" y="298"/>
                  </a:lnTo>
                  <a:lnTo>
                    <a:pt x="2" y="294"/>
                  </a:lnTo>
                  <a:lnTo>
                    <a:pt x="2" y="286"/>
                  </a:lnTo>
                  <a:lnTo>
                    <a:pt x="0" y="275"/>
                  </a:lnTo>
                  <a:lnTo>
                    <a:pt x="2" y="262"/>
                  </a:lnTo>
                  <a:lnTo>
                    <a:pt x="3" y="245"/>
                  </a:lnTo>
                  <a:lnTo>
                    <a:pt x="5" y="228"/>
                  </a:lnTo>
                  <a:lnTo>
                    <a:pt x="8" y="207"/>
                  </a:lnTo>
                  <a:lnTo>
                    <a:pt x="11" y="187"/>
                  </a:lnTo>
                  <a:lnTo>
                    <a:pt x="12" y="164"/>
                  </a:lnTo>
                  <a:lnTo>
                    <a:pt x="14" y="142"/>
                  </a:lnTo>
                  <a:lnTo>
                    <a:pt x="15" y="120"/>
                  </a:lnTo>
                  <a:lnTo>
                    <a:pt x="17" y="98"/>
                  </a:lnTo>
                  <a:lnTo>
                    <a:pt x="17" y="77"/>
                  </a:lnTo>
                  <a:lnTo>
                    <a:pt x="19" y="57"/>
                  </a:lnTo>
                  <a:lnTo>
                    <a:pt x="17" y="37"/>
                  </a:lnTo>
                  <a:lnTo>
                    <a:pt x="15" y="2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53" name="Freeform 130"/>
            <p:cNvSpPr>
              <a:spLocks/>
            </p:cNvSpPr>
            <p:nvPr/>
          </p:nvSpPr>
          <p:spPr bwMode="auto">
            <a:xfrm>
              <a:off x="1797" y="1885"/>
              <a:ext cx="31" cy="95"/>
            </a:xfrm>
            <a:custGeom>
              <a:avLst/>
              <a:gdLst>
                <a:gd name="T0" fmla="*/ 0 w 63"/>
                <a:gd name="T1" fmla="*/ 2 h 190"/>
                <a:gd name="T2" fmla="*/ 3 w 63"/>
                <a:gd name="T3" fmla="*/ 24 h 190"/>
                <a:gd name="T4" fmla="*/ 7 w 63"/>
                <a:gd name="T5" fmla="*/ 21 h 190"/>
                <a:gd name="T6" fmla="*/ 4 w 63"/>
                <a:gd name="T7" fmla="*/ 0 h 190"/>
                <a:gd name="T8" fmla="*/ 0 w 63"/>
                <a:gd name="T9" fmla="*/ 2 h 190"/>
                <a:gd name="T10" fmla="*/ 0 w 63"/>
                <a:gd name="T11" fmla="*/ 2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90"/>
                <a:gd name="T20" fmla="*/ 63 w 63"/>
                <a:gd name="T21" fmla="*/ 190 h 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90">
                  <a:moveTo>
                    <a:pt x="0" y="14"/>
                  </a:moveTo>
                  <a:lnTo>
                    <a:pt x="25" y="190"/>
                  </a:lnTo>
                  <a:lnTo>
                    <a:pt x="63" y="164"/>
                  </a:lnTo>
                  <a:lnTo>
                    <a:pt x="3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54" name="Freeform 131"/>
            <p:cNvSpPr>
              <a:spLocks/>
            </p:cNvSpPr>
            <p:nvPr/>
          </p:nvSpPr>
          <p:spPr bwMode="auto">
            <a:xfrm>
              <a:off x="1851" y="1925"/>
              <a:ext cx="47" cy="156"/>
            </a:xfrm>
            <a:custGeom>
              <a:avLst/>
              <a:gdLst>
                <a:gd name="T0" fmla="*/ 7 w 93"/>
                <a:gd name="T1" fmla="*/ 0 h 312"/>
                <a:gd name="T2" fmla="*/ 7 w 93"/>
                <a:gd name="T3" fmla="*/ 2 h 312"/>
                <a:gd name="T4" fmla="*/ 6 w 93"/>
                <a:gd name="T5" fmla="*/ 4 h 312"/>
                <a:gd name="T6" fmla="*/ 6 w 93"/>
                <a:gd name="T7" fmla="*/ 8 h 312"/>
                <a:gd name="T8" fmla="*/ 6 w 93"/>
                <a:gd name="T9" fmla="*/ 13 h 312"/>
                <a:gd name="T10" fmla="*/ 5 w 93"/>
                <a:gd name="T11" fmla="*/ 18 h 312"/>
                <a:gd name="T12" fmla="*/ 5 w 93"/>
                <a:gd name="T13" fmla="*/ 24 h 312"/>
                <a:gd name="T14" fmla="*/ 4 w 93"/>
                <a:gd name="T15" fmla="*/ 31 h 312"/>
                <a:gd name="T16" fmla="*/ 4 w 93"/>
                <a:gd name="T17" fmla="*/ 35 h 312"/>
                <a:gd name="T18" fmla="*/ 5 w 93"/>
                <a:gd name="T19" fmla="*/ 36 h 312"/>
                <a:gd name="T20" fmla="*/ 6 w 93"/>
                <a:gd name="T21" fmla="*/ 35 h 312"/>
                <a:gd name="T22" fmla="*/ 7 w 93"/>
                <a:gd name="T23" fmla="*/ 33 h 312"/>
                <a:gd name="T24" fmla="*/ 7 w 93"/>
                <a:gd name="T25" fmla="*/ 29 h 312"/>
                <a:gd name="T26" fmla="*/ 8 w 93"/>
                <a:gd name="T27" fmla="*/ 23 h 312"/>
                <a:gd name="T28" fmla="*/ 12 w 93"/>
                <a:gd name="T29" fmla="*/ 20 h 312"/>
                <a:gd name="T30" fmla="*/ 12 w 93"/>
                <a:gd name="T31" fmla="*/ 21 h 312"/>
                <a:gd name="T32" fmla="*/ 12 w 93"/>
                <a:gd name="T33" fmla="*/ 24 h 312"/>
                <a:gd name="T34" fmla="*/ 11 w 93"/>
                <a:gd name="T35" fmla="*/ 28 h 312"/>
                <a:gd name="T36" fmla="*/ 10 w 93"/>
                <a:gd name="T37" fmla="*/ 32 h 312"/>
                <a:gd name="T38" fmla="*/ 9 w 93"/>
                <a:gd name="T39" fmla="*/ 36 h 312"/>
                <a:gd name="T40" fmla="*/ 7 w 93"/>
                <a:gd name="T41" fmla="*/ 39 h 312"/>
                <a:gd name="T42" fmla="*/ 4 w 93"/>
                <a:gd name="T43" fmla="*/ 39 h 312"/>
                <a:gd name="T44" fmla="*/ 1 w 93"/>
                <a:gd name="T45" fmla="*/ 38 h 312"/>
                <a:gd name="T46" fmla="*/ 0 w 93"/>
                <a:gd name="T47" fmla="*/ 36 h 312"/>
                <a:gd name="T48" fmla="*/ 1 w 93"/>
                <a:gd name="T49" fmla="*/ 33 h 312"/>
                <a:gd name="T50" fmla="*/ 1 w 93"/>
                <a:gd name="T51" fmla="*/ 29 h 312"/>
                <a:gd name="T52" fmla="*/ 2 w 93"/>
                <a:gd name="T53" fmla="*/ 24 h 312"/>
                <a:gd name="T54" fmla="*/ 2 w 93"/>
                <a:gd name="T55" fmla="*/ 18 h 312"/>
                <a:gd name="T56" fmla="*/ 2 w 93"/>
                <a:gd name="T57" fmla="*/ 13 h 312"/>
                <a:gd name="T58" fmla="*/ 2 w 93"/>
                <a:gd name="T59" fmla="*/ 7 h 312"/>
                <a:gd name="T60" fmla="*/ 2 w 93"/>
                <a:gd name="T61" fmla="*/ 3 h 312"/>
                <a:gd name="T62" fmla="*/ 7 w 93"/>
                <a:gd name="T63" fmla="*/ 0 h 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"/>
                <a:gd name="T97" fmla="*/ 0 h 312"/>
                <a:gd name="T98" fmla="*/ 93 w 93"/>
                <a:gd name="T99" fmla="*/ 312 h 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" h="312">
                  <a:moveTo>
                    <a:pt x="50" y="0"/>
                  </a:moveTo>
                  <a:lnTo>
                    <a:pt x="50" y="0"/>
                  </a:lnTo>
                  <a:lnTo>
                    <a:pt x="50" y="4"/>
                  </a:lnTo>
                  <a:lnTo>
                    <a:pt x="49" y="12"/>
                  </a:lnTo>
                  <a:lnTo>
                    <a:pt x="49" y="21"/>
                  </a:lnTo>
                  <a:lnTo>
                    <a:pt x="47" y="32"/>
                  </a:lnTo>
                  <a:lnTo>
                    <a:pt x="46" y="47"/>
                  </a:lnTo>
                  <a:lnTo>
                    <a:pt x="44" y="62"/>
                  </a:lnTo>
                  <a:lnTo>
                    <a:pt x="43" y="81"/>
                  </a:lnTo>
                  <a:lnTo>
                    <a:pt x="41" y="99"/>
                  </a:lnTo>
                  <a:lnTo>
                    <a:pt x="40" y="121"/>
                  </a:lnTo>
                  <a:lnTo>
                    <a:pt x="37" y="143"/>
                  </a:lnTo>
                  <a:lnTo>
                    <a:pt x="35" y="168"/>
                  </a:lnTo>
                  <a:lnTo>
                    <a:pt x="33" y="192"/>
                  </a:lnTo>
                  <a:lnTo>
                    <a:pt x="30" y="218"/>
                  </a:lnTo>
                  <a:lnTo>
                    <a:pt x="29" y="246"/>
                  </a:lnTo>
                  <a:lnTo>
                    <a:pt x="27" y="275"/>
                  </a:lnTo>
                  <a:lnTo>
                    <a:pt x="27" y="280"/>
                  </a:lnTo>
                  <a:lnTo>
                    <a:pt x="32" y="284"/>
                  </a:lnTo>
                  <a:lnTo>
                    <a:pt x="37" y="286"/>
                  </a:lnTo>
                  <a:lnTo>
                    <a:pt x="44" y="281"/>
                  </a:lnTo>
                  <a:lnTo>
                    <a:pt x="46" y="276"/>
                  </a:lnTo>
                  <a:lnTo>
                    <a:pt x="49" y="269"/>
                  </a:lnTo>
                  <a:lnTo>
                    <a:pt x="52" y="258"/>
                  </a:lnTo>
                  <a:lnTo>
                    <a:pt x="55" y="246"/>
                  </a:lnTo>
                  <a:lnTo>
                    <a:pt x="56" y="228"/>
                  </a:lnTo>
                  <a:lnTo>
                    <a:pt x="58" y="208"/>
                  </a:lnTo>
                  <a:lnTo>
                    <a:pt x="58" y="183"/>
                  </a:lnTo>
                  <a:lnTo>
                    <a:pt x="59" y="156"/>
                  </a:lnTo>
                  <a:lnTo>
                    <a:pt x="93" y="159"/>
                  </a:lnTo>
                  <a:lnTo>
                    <a:pt x="92" y="160"/>
                  </a:lnTo>
                  <a:lnTo>
                    <a:pt x="92" y="168"/>
                  </a:lnTo>
                  <a:lnTo>
                    <a:pt x="90" y="177"/>
                  </a:lnTo>
                  <a:lnTo>
                    <a:pt x="90" y="191"/>
                  </a:lnTo>
                  <a:lnTo>
                    <a:pt x="87" y="205"/>
                  </a:lnTo>
                  <a:lnTo>
                    <a:pt x="85" y="220"/>
                  </a:lnTo>
                  <a:lnTo>
                    <a:pt x="82" y="237"/>
                  </a:lnTo>
                  <a:lnTo>
                    <a:pt x="78" y="255"/>
                  </a:lnTo>
                  <a:lnTo>
                    <a:pt x="73" y="269"/>
                  </a:lnTo>
                  <a:lnTo>
                    <a:pt x="67" y="284"/>
                  </a:lnTo>
                  <a:lnTo>
                    <a:pt x="59" y="295"/>
                  </a:lnTo>
                  <a:lnTo>
                    <a:pt x="52" y="306"/>
                  </a:lnTo>
                  <a:lnTo>
                    <a:pt x="41" y="310"/>
                  </a:lnTo>
                  <a:lnTo>
                    <a:pt x="30" y="312"/>
                  </a:lnTo>
                  <a:lnTo>
                    <a:pt x="17" y="307"/>
                  </a:lnTo>
                  <a:lnTo>
                    <a:pt x="4" y="298"/>
                  </a:lnTo>
                  <a:lnTo>
                    <a:pt x="1" y="293"/>
                  </a:lnTo>
                  <a:lnTo>
                    <a:pt x="0" y="286"/>
                  </a:lnTo>
                  <a:lnTo>
                    <a:pt x="0" y="275"/>
                  </a:lnTo>
                  <a:lnTo>
                    <a:pt x="1" y="261"/>
                  </a:lnTo>
                  <a:lnTo>
                    <a:pt x="1" y="244"/>
                  </a:lnTo>
                  <a:lnTo>
                    <a:pt x="4" y="228"/>
                  </a:lnTo>
                  <a:lnTo>
                    <a:pt x="6" y="208"/>
                  </a:lnTo>
                  <a:lnTo>
                    <a:pt x="9" y="186"/>
                  </a:lnTo>
                  <a:lnTo>
                    <a:pt x="11" y="163"/>
                  </a:lnTo>
                  <a:lnTo>
                    <a:pt x="12" y="142"/>
                  </a:lnTo>
                  <a:lnTo>
                    <a:pt x="14" y="119"/>
                  </a:lnTo>
                  <a:lnTo>
                    <a:pt x="15" y="98"/>
                  </a:lnTo>
                  <a:lnTo>
                    <a:pt x="15" y="76"/>
                  </a:lnTo>
                  <a:lnTo>
                    <a:pt x="15" y="56"/>
                  </a:lnTo>
                  <a:lnTo>
                    <a:pt x="14" y="38"/>
                  </a:lnTo>
                  <a:lnTo>
                    <a:pt x="14" y="2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55" name="Freeform 132"/>
            <p:cNvSpPr>
              <a:spLocks/>
            </p:cNvSpPr>
            <p:nvPr/>
          </p:nvSpPr>
          <p:spPr bwMode="auto">
            <a:xfrm>
              <a:off x="1458" y="1450"/>
              <a:ext cx="485" cy="627"/>
            </a:xfrm>
            <a:custGeom>
              <a:avLst/>
              <a:gdLst>
                <a:gd name="T0" fmla="*/ 7 w 971"/>
                <a:gd name="T1" fmla="*/ 6 h 1254"/>
                <a:gd name="T2" fmla="*/ 18 w 971"/>
                <a:gd name="T3" fmla="*/ 10 h 1254"/>
                <a:gd name="T4" fmla="*/ 32 w 971"/>
                <a:gd name="T5" fmla="*/ 19 h 1254"/>
                <a:gd name="T6" fmla="*/ 47 w 971"/>
                <a:gd name="T7" fmla="*/ 33 h 1254"/>
                <a:gd name="T8" fmla="*/ 58 w 971"/>
                <a:gd name="T9" fmla="*/ 55 h 1254"/>
                <a:gd name="T10" fmla="*/ 61 w 971"/>
                <a:gd name="T11" fmla="*/ 73 h 1254"/>
                <a:gd name="T12" fmla="*/ 61 w 971"/>
                <a:gd name="T13" fmla="*/ 75 h 1254"/>
                <a:gd name="T14" fmla="*/ 62 w 971"/>
                <a:gd name="T15" fmla="*/ 79 h 1254"/>
                <a:gd name="T16" fmla="*/ 61 w 971"/>
                <a:gd name="T17" fmla="*/ 85 h 1254"/>
                <a:gd name="T18" fmla="*/ 60 w 971"/>
                <a:gd name="T19" fmla="*/ 91 h 1254"/>
                <a:gd name="T20" fmla="*/ 57 w 971"/>
                <a:gd name="T21" fmla="*/ 98 h 1254"/>
                <a:gd name="T22" fmla="*/ 59 w 971"/>
                <a:gd name="T23" fmla="*/ 123 h 1254"/>
                <a:gd name="T24" fmla="*/ 66 w 971"/>
                <a:gd name="T25" fmla="*/ 120 h 1254"/>
                <a:gd name="T26" fmla="*/ 79 w 971"/>
                <a:gd name="T27" fmla="*/ 115 h 1254"/>
                <a:gd name="T28" fmla="*/ 93 w 971"/>
                <a:gd name="T29" fmla="*/ 110 h 1254"/>
                <a:gd name="T30" fmla="*/ 105 w 971"/>
                <a:gd name="T31" fmla="*/ 106 h 1254"/>
                <a:gd name="T32" fmla="*/ 111 w 971"/>
                <a:gd name="T33" fmla="*/ 104 h 1254"/>
                <a:gd name="T34" fmla="*/ 112 w 971"/>
                <a:gd name="T35" fmla="*/ 106 h 1254"/>
                <a:gd name="T36" fmla="*/ 114 w 971"/>
                <a:gd name="T37" fmla="*/ 111 h 1254"/>
                <a:gd name="T38" fmla="*/ 115 w 971"/>
                <a:gd name="T39" fmla="*/ 119 h 1254"/>
                <a:gd name="T40" fmla="*/ 116 w 971"/>
                <a:gd name="T41" fmla="*/ 133 h 1254"/>
                <a:gd name="T42" fmla="*/ 116 w 971"/>
                <a:gd name="T43" fmla="*/ 152 h 1254"/>
                <a:gd name="T44" fmla="*/ 115 w 971"/>
                <a:gd name="T45" fmla="*/ 153 h 1254"/>
                <a:gd name="T46" fmla="*/ 113 w 971"/>
                <a:gd name="T47" fmla="*/ 153 h 1254"/>
                <a:gd name="T48" fmla="*/ 112 w 971"/>
                <a:gd name="T49" fmla="*/ 151 h 1254"/>
                <a:gd name="T50" fmla="*/ 110 w 971"/>
                <a:gd name="T51" fmla="*/ 147 h 1254"/>
                <a:gd name="T52" fmla="*/ 107 w 971"/>
                <a:gd name="T53" fmla="*/ 144 h 1254"/>
                <a:gd name="T54" fmla="*/ 107 w 971"/>
                <a:gd name="T55" fmla="*/ 146 h 1254"/>
                <a:gd name="T56" fmla="*/ 108 w 971"/>
                <a:gd name="T57" fmla="*/ 150 h 1254"/>
                <a:gd name="T58" fmla="*/ 110 w 971"/>
                <a:gd name="T59" fmla="*/ 155 h 1254"/>
                <a:gd name="T60" fmla="*/ 113 w 971"/>
                <a:gd name="T61" fmla="*/ 157 h 1254"/>
                <a:gd name="T62" fmla="*/ 118 w 971"/>
                <a:gd name="T63" fmla="*/ 156 h 1254"/>
                <a:gd name="T64" fmla="*/ 121 w 971"/>
                <a:gd name="T65" fmla="*/ 152 h 1254"/>
                <a:gd name="T66" fmla="*/ 121 w 971"/>
                <a:gd name="T67" fmla="*/ 143 h 1254"/>
                <a:gd name="T68" fmla="*/ 121 w 971"/>
                <a:gd name="T69" fmla="*/ 130 h 1254"/>
                <a:gd name="T70" fmla="*/ 120 w 971"/>
                <a:gd name="T71" fmla="*/ 116 h 1254"/>
                <a:gd name="T72" fmla="*/ 117 w 971"/>
                <a:gd name="T73" fmla="*/ 103 h 1254"/>
                <a:gd name="T74" fmla="*/ 113 w 971"/>
                <a:gd name="T75" fmla="*/ 98 h 1254"/>
                <a:gd name="T76" fmla="*/ 106 w 971"/>
                <a:gd name="T77" fmla="*/ 101 h 1254"/>
                <a:gd name="T78" fmla="*/ 95 w 971"/>
                <a:gd name="T79" fmla="*/ 105 h 1254"/>
                <a:gd name="T80" fmla="*/ 81 w 971"/>
                <a:gd name="T81" fmla="*/ 110 h 1254"/>
                <a:gd name="T82" fmla="*/ 69 w 971"/>
                <a:gd name="T83" fmla="*/ 114 h 1254"/>
                <a:gd name="T84" fmla="*/ 61 w 971"/>
                <a:gd name="T85" fmla="*/ 117 h 1254"/>
                <a:gd name="T86" fmla="*/ 61 w 971"/>
                <a:gd name="T87" fmla="*/ 100 h 1254"/>
                <a:gd name="T88" fmla="*/ 62 w 971"/>
                <a:gd name="T89" fmla="*/ 98 h 1254"/>
                <a:gd name="T90" fmla="*/ 64 w 971"/>
                <a:gd name="T91" fmla="*/ 94 h 1254"/>
                <a:gd name="T92" fmla="*/ 66 w 971"/>
                <a:gd name="T93" fmla="*/ 88 h 1254"/>
                <a:gd name="T94" fmla="*/ 67 w 971"/>
                <a:gd name="T95" fmla="*/ 80 h 1254"/>
                <a:gd name="T96" fmla="*/ 66 w 971"/>
                <a:gd name="T97" fmla="*/ 73 h 1254"/>
                <a:gd name="T98" fmla="*/ 65 w 971"/>
                <a:gd name="T99" fmla="*/ 64 h 1254"/>
                <a:gd name="T100" fmla="*/ 60 w 971"/>
                <a:gd name="T101" fmla="*/ 48 h 1254"/>
                <a:gd name="T102" fmla="*/ 49 w 971"/>
                <a:gd name="T103" fmla="*/ 29 h 1254"/>
                <a:gd name="T104" fmla="*/ 30 w 971"/>
                <a:gd name="T105" fmla="*/ 12 h 1254"/>
                <a:gd name="T106" fmla="*/ 0 w 971"/>
                <a:gd name="T107" fmla="*/ 0 h 12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1"/>
                <a:gd name="T163" fmla="*/ 0 h 1254"/>
                <a:gd name="T164" fmla="*/ 971 w 971"/>
                <a:gd name="T165" fmla="*/ 1254 h 12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1" h="1254">
                  <a:moveTo>
                    <a:pt x="44" y="43"/>
                  </a:moveTo>
                  <a:lnTo>
                    <a:pt x="49" y="43"/>
                  </a:lnTo>
                  <a:lnTo>
                    <a:pt x="61" y="47"/>
                  </a:lnTo>
                  <a:lnTo>
                    <a:pt x="82" y="53"/>
                  </a:lnTo>
                  <a:lnTo>
                    <a:pt x="111" y="66"/>
                  </a:lnTo>
                  <a:lnTo>
                    <a:pt x="144" y="79"/>
                  </a:lnTo>
                  <a:lnTo>
                    <a:pt x="182" y="98"/>
                  </a:lnTo>
                  <a:lnTo>
                    <a:pt x="220" y="121"/>
                  </a:lnTo>
                  <a:lnTo>
                    <a:pt x="263" y="148"/>
                  </a:lnTo>
                  <a:lnTo>
                    <a:pt x="304" y="180"/>
                  </a:lnTo>
                  <a:lnTo>
                    <a:pt x="344" y="220"/>
                  </a:lnTo>
                  <a:lnTo>
                    <a:pt x="381" y="263"/>
                  </a:lnTo>
                  <a:lnTo>
                    <a:pt x="414" y="313"/>
                  </a:lnTo>
                  <a:lnTo>
                    <a:pt x="443" y="370"/>
                  </a:lnTo>
                  <a:lnTo>
                    <a:pt x="466" y="433"/>
                  </a:lnTo>
                  <a:lnTo>
                    <a:pt x="482" y="505"/>
                  </a:lnTo>
                  <a:lnTo>
                    <a:pt x="489" y="583"/>
                  </a:lnTo>
                  <a:lnTo>
                    <a:pt x="491" y="586"/>
                  </a:lnTo>
                  <a:lnTo>
                    <a:pt x="491" y="592"/>
                  </a:lnTo>
                  <a:lnTo>
                    <a:pt x="494" y="599"/>
                  </a:lnTo>
                  <a:lnTo>
                    <a:pt x="494" y="609"/>
                  </a:lnTo>
                  <a:lnTo>
                    <a:pt x="495" y="621"/>
                  </a:lnTo>
                  <a:lnTo>
                    <a:pt x="497" y="632"/>
                  </a:lnTo>
                  <a:lnTo>
                    <a:pt x="497" y="647"/>
                  </a:lnTo>
                  <a:lnTo>
                    <a:pt x="495" y="661"/>
                  </a:lnTo>
                  <a:lnTo>
                    <a:pt x="494" y="676"/>
                  </a:lnTo>
                  <a:lnTo>
                    <a:pt x="491" y="691"/>
                  </a:lnTo>
                  <a:lnTo>
                    <a:pt x="488" y="710"/>
                  </a:lnTo>
                  <a:lnTo>
                    <a:pt x="482" y="725"/>
                  </a:lnTo>
                  <a:lnTo>
                    <a:pt x="475" y="742"/>
                  </a:lnTo>
                  <a:lnTo>
                    <a:pt x="466" y="759"/>
                  </a:lnTo>
                  <a:lnTo>
                    <a:pt x="456" y="777"/>
                  </a:lnTo>
                  <a:lnTo>
                    <a:pt x="446" y="977"/>
                  </a:lnTo>
                  <a:lnTo>
                    <a:pt x="472" y="983"/>
                  </a:lnTo>
                  <a:lnTo>
                    <a:pt x="477" y="982"/>
                  </a:lnTo>
                  <a:lnTo>
                    <a:pt x="489" y="977"/>
                  </a:lnTo>
                  <a:lnTo>
                    <a:pt x="509" y="968"/>
                  </a:lnTo>
                  <a:lnTo>
                    <a:pt x="535" y="959"/>
                  </a:lnTo>
                  <a:lnTo>
                    <a:pt x="564" y="947"/>
                  </a:lnTo>
                  <a:lnTo>
                    <a:pt x="599" y="934"/>
                  </a:lnTo>
                  <a:lnTo>
                    <a:pt x="636" y="919"/>
                  </a:lnTo>
                  <a:lnTo>
                    <a:pt x="674" y="905"/>
                  </a:lnTo>
                  <a:lnTo>
                    <a:pt x="711" y="892"/>
                  </a:lnTo>
                  <a:lnTo>
                    <a:pt x="749" y="878"/>
                  </a:lnTo>
                  <a:lnTo>
                    <a:pt x="784" y="864"/>
                  </a:lnTo>
                  <a:lnTo>
                    <a:pt x="818" y="853"/>
                  </a:lnTo>
                  <a:lnTo>
                    <a:pt x="845" y="843"/>
                  </a:lnTo>
                  <a:lnTo>
                    <a:pt x="868" y="837"/>
                  </a:lnTo>
                  <a:lnTo>
                    <a:pt x="885" y="832"/>
                  </a:lnTo>
                  <a:lnTo>
                    <a:pt x="894" y="832"/>
                  </a:lnTo>
                  <a:lnTo>
                    <a:pt x="894" y="833"/>
                  </a:lnTo>
                  <a:lnTo>
                    <a:pt x="897" y="838"/>
                  </a:lnTo>
                  <a:lnTo>
                    <a:pt x="901" y="844"/>
                  </a:lnTo>
                  <a:lnTo>
                    <a:pt x="904" y="853"/>
                  </a:lnTo>
                  <a:lnTo>
                    <a:pt x="908" y="866"/>
                  </a:lnTo>
                  <a:lnTo>
                    <a:pt x="913" y="881"/>
                  </a:lnTo>
                  <a:lnTo>
                    <a:pt x="917" y="901"/>
                  </a:lnTo>
                  <a:lnTo>
                    <a:pt x="922" y="922"/>
                  </a:lnTo>
                  <a:lnTo>
                    <a:pt x="925" y="950"/>
                  </a:lnTo>
                  <a:lnTo>
                    <a:pt x="928" y="980"/>
                  </a:lnTo>
                  <a:lnTo>
                    <a:pt x="931" y="1017"/>
                  </a:lnTo>
                  <a:lnTo>
                    <a:pt x="933" y="1058"/>
                  </a:lnTo>
                  <a:lnTo>
                    <a:pt x="934" y="1104"/>
                  </a:lnTo>
                  <a:lnTo>
                    <a:pt x="934" y="1155"/>
                  </a:lnTo>
                  <a:lnTo>
                    <a:pt x="933" y="1213"/>
                  </a:lnTo>
                  <a:lnTo>
                    <a:pt x="931" y="1214"/>
                  </a:lnTo>
                  <a:lnTo>
                    <a:pt x="927" y="1216"/>
                  </a:lnTo>
                  <a:lnTo>
                    <a:pt x="922" y="1217"/>
                  </a:lnTo>
                  <a:lnTo>
                    <a:pt x="919" y="1217"/>
                  </a:lnTo>
                  <a:lnTo>
                    <a:pt x="914" y="1217"/>
                  </a:lnTo>
                  <a:lnTo>
                    <a:pt x="911" y="1217"/>
                  </a:lnTo>
                  <a:lnTo>
                    <a:pt x="905" y="1214"/>
                  </a:lnTo>
                  <a:lnTo>
                    <a:pt x="901" y="1211"/>
                  </a:lnTo>
                  <a:lnTo>
                    <a:pt x="897" y="1204"/>
                  </a:lnTo>
                  <a:lnTo>
                    <a:pt x="893" y="1196"/>
                  </a:lnTo>
                  <a:lnTo>
                    <a:pt x="888" y="1185"/>
                  </a:lnTo>
                  <a:lnTo>
                    <a:pt x="884" y="1171"/>
                  </a:lnTo>
                  <a:lnTo>
                    <a:pt x="879" y="1155"/>
                  </a:lnTo>
                  <a:lnTo>
                    <a:pt x="878" y="1135"/>
                  </a:lnTo>
                  <a:lnTo>
                    <a:pt x="862" y="1149"/>
                  </a:lnTo>
                  <a:lnTo>
                    <a:pt x="862" y="1150"/>
                  </a:lnTo>
                  <a:lnTo>
                    <a:pt x="862" y="1155"/>
                  </a:lnTo>
                  <a:lnTo>
                    <a:pt x="862" y="1162"/>
                  </a:lnTo>
                  <a:lnTo>
                    <a:pt x="865" y="1173"/>
                  </a:lnTo>
                  <a:lnTo>
                    <a:pt x="867" y="1184"/>
                  </a:lnTo>
                  <a:lnTo>
                    <a:pt x="870" y="1196"/>
                  </a:lnTo>
                  <a:lnTo>
                    <a:pt x="873" y="1210"/>
                  </a:lnTo>
                  <a:lnTo>
                    <a:pt x="879" y="1222"/>
                  </a:lnTo>
                  <a:lnTo>
                    <a:pt x="884" y="1233"/>
                  </a:lnTo>
                  <a:lnTo>
                    <a:pt x="891" y="1242"/>
                  </a:lnTo>
                  <a:lnTo>
                    <a:pt x="899" y="1248"/>
                  </a:lnTo>
                  <a:lnTo>
                    <a:pt x="910" y="1254"/>
                  </a:lnTo>
                  <a:lnTo>
                    <a:pt x="920" y="1254"/>
                  </a:lnTo>
                  <a:lnTo>
                    <a:pt x="934" y="1251"/>
                  </a:lnTo>
                  <a:lnTo>
                    <a:pt x="949" y="1242"/>
                  </a:lnTo>
                  <a:lnTo>
                    <a:pt x="966" y="1230"/>
                  </a:lnTo>
                  <a:lnTo>
                    <a:pt x="966" y="1225"/>
                  </a:lnTo>
                  <a:lnTo>
                    <a:pt x="968" y="1213"/>
                  </a:lnTo>
                  <a:lnTo>
                    <a:pt x="968" y="1194"/>
                  </a:lnTo>
                  <a:lnTo>
                    <a:pt x="969" y="1170"/>
                  </a:lnTo>
                  <a:lnTo>
                    <a:pt x="971" y="1141"/>
                  </a:lnTo>
                  <a:lnTo>
                    <a:pt x="971" y="1109"/>
                  </a:lnTo>
                  <a:lnTo>
                    <a:pt x="971" y="1072"/>
                  </a:lnTo>
                  <a:lnTo>
                    <a:pt x="971" y="1035"/>
                  </a:lnTo>
                  <a:lnTo>
                    <a:pt x="969" y="997"/>
                  </a:lnTo>
                  <a:lnTo>
                    <a:pt x="966" y="957"/>
                  </a:lnTo>
                  <a:lnTo>
                    <a:pt x="962" y="921"/>
                  </a:lnTo>
                  <a:lnTo>
                    <a:pt x="956" y="885"/>
                  </a:lnTo>
                  <a:lnTo>
                    <a:pt x="948" y="852"/>
                  </a:lnTo>
                  <a:lnTo>
                    <a:pt x="939" y="823"/>
                  </a:lnTo>
                  <a:lnTo>
                    <a:pt x="927" y="798"/>
                  </a:lnTo>
                  <a:lnTo>
                    <a:pt x="911" y="781"/>
                  </a:lnTo>
                  <a:lnTo>
                    <a:pt x="907" y="781"/>
                  </a:lnTo>
                  <a:lnTo>
                    <a:pt x="896" y="786"/>
                  </a:lnTo>
                  <a:lnTo>
                    <a:pt x="878" y="792"/>
                  </a:lnTo>
                  <a:lnTo>
                    <a:pt x="855" y="801"/>
                  </a:lnTo>
                  <a:lnTo>
                    <a:pt x="827" y="811"/>
                  </a:lnTo>
                  <a:lnTo>
                    <a:pt x="797" y="823"/>
                  </a:lnTo>
                  <a:lnTo>
                    <a:pt x="763" y="835"/>
                  </a:lnTo>
                  <a:lnTo>
                    <a:pt x="728" y="849"/>
                  </a:lnTo>
                  <a:lnTo>
                    <a:pt x="691" y="861"/>
                  </a:lnTo>
                  <a:lnTo>
                    <a:pt x="653" y="875"/>
                  </a:lnTo>
                  <a:lnTo>
                    <a:pt x="618" y="887"/>
                  </a:lnTo>
                  <a:lnTo>
                    <a:pt x="586" y="899"/>
                  </a:lnTo>
                  <a:lnTo>
                    <a:pt x="553" y="910"/>
                  </a:lnTo>
                  <a:lnTo>
                    <a:pt x="526" y="919"/>
                  </a:lnTo>
                  <a:lnTo>
                    <a:pt x="503" y="927"/>
                  </a:lnTo>
                  <a:lnTo>
                    <a:pt x="488" y="933"/>
                  </a:lnTo>
                  <a:lnTo>
                    <a:pt x="489" y="797"/>
                  </a:lnTo>
                  <a:lnTo>
                    <a:pt x="489" y="795"/>
                  </a:lnTo>
                  <a:lnTo>
                    <a:pt x="491" y="794"/>
                  </a:lnTo>
                  <a:lnTo>
                    <a:pt x="494" y="789"/>
                  </a:lnTo>
                  <a:lnTo>
                    <a:pt x="497" y="785"/>
                  </a:lnTo>
                  <a:lnTo>
                    <a:pt x="501" y="777"/>
                  </a:lnTo>
                  <a:lnTo>
                    <a:pt x="506" y="768"/>
                  </a:lnTo>
                  <a:lnTo>
                    <a:pt x="511" y="755"/>
                  </a:lnTo>
                  <a:lnTo>
                    <a:pt x="517" y="745"/>
                  </a:lnTo>
                  <a:lnTo>
                    <a:pt x="521" y="729"/>
                  </a:lnTo>
                  <a:lnTo>
                    <a:pt x="526" y="716"/>
                  </a:lnTo>
                  <a:lnTo>
                    <a:pt x="529" y="697"/>
                  </a:lnTo>
                  <a:lnTo>
                    <a:pt x="534" y="679"/>
                  </a:lnTo>
                  <a:lnTo>
                    <a:pt x="535" y="658"/>
                  </a:lnTo>
                  <a:lnTo>
                    <a:pt x="537" y="636"/>
                  </a:lnTo>
                  <a:lnTo>
                    <a:pt x="537" y="612"/>
                  </a:lnTo>
                  <a:lnTo>
                    <a:pt x="535" y="586"/>
                  </a:lnTo>
                  <a:lnTo>
                    <a:pt x="535" y="580"/>
                  </a:lnTo>
                  <a:lnTo>
                    <a:pt x="534" y="566"/>
                  </a:lnTo>
                  <a:lnTo>
                    <a:pt x="530" y="540"/>
                  </a:lnTo>
                  <a:lnTo>
                    <a:pt x="524" y="509"/>
                  </a:lnTo>
                  <a:lnTo>
                    <a:pt x="515" y="471"/>
                  </a:lnTo>
                  <a:lnTo>
                    <a:pt x="503" y="428"/>
                  </a:lnTo>
                  <a:lnTo>
                    <a:pt x="486" y="382"/>
                  </a:lnTo>
                  <a:lnTo>
                    <a:pt x="463" y="333"/>
                  </a:lnTo>
                  <a:lnTo>
                    <a:pt x="434" y="283"/>
                  </a:lnTo>
                  <a:lnTo>
                    <a:pt x="399" y="232"/>
                  </a:lnTo>
                  <a:lnTo>
                    <a:pt x="355" y="183"/>
                  </a:lnTo>
                  <a:lnTo>
                    <a:pt x="304" y="138"/>
                  </a:lnTo>
                  <a:lnTo>
                    <a:pt x="243" y="93"/>
                  </a:lnTo>
                  <a:lnTo>
                    <a:pt x="173" y="57"/>
                  </a:lnTo>
                  <a:lnTo>
                    <a:pt x="92" y="24"/>
                  </a:lnTo>
                  <a:lnTo>
                    <a:pt x="0" y="0"/>
                  </a:lnTo>
                  <a:lnTo>
                    <a:pt x="4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56" name="Freeform 133"/>
            <p:cNvSpPr>
              <a:spLocks/>
            </p:cNvSpPr>
            <p:nvPr/>
          </p:nvSpPr>
          <p:spPr bwMode="auto">
            <a:xfrm>
              <a:off x="1212" y="1422"/>
              <a:ext cx="331" cy="273"/>
            </a:xfrm>
            <a:custGeom>
              <a:avLst/>
              <a:gdLst>
                <a:gd name="T0" fmla="*/ 18 w 661"/>
                <a:gd name="T1" fmla="*/ 22 h 548"/>
                <a:gd name="T2" fmla="*/ 22 w 661"/>
                <a:gd name="T3" fmla="*/ 15 h 548"/>
                <a:gd name="T4" fmla="*/ 31 w 661"/>
                <a:gd name="T5" fmla="*/ 6 h 548"/>
                <a:gd name="T6" fmla="*/ 42 w 661"/>
                <a:gd name="T7" fmla="*/ 0 h 548"/>
                <a:gd name="T8" fmla="*/ 57 w 661"/>
                <a:gd name="T9" fmla="*/ 2 h 548"/>
                <a:gd name="T10" fmla="*/ 68 w 661"/>
                <a:gd name="T11" fmla="*/ 9 h 548"/>
                <a:gd name="T12" fmla="*/ 72 w 661"/>
                <a:gd name="T13" fmla="*/ 15 h 548"/>
                <a:gd name="T14" fmla="*/ 78 w 661"/>
                <a:gd name="T15" fmla="*/ 25 h 548"/>
                <a:gd name="T16" fmla="*/ 82 w 661"/>
                <a:gd name="T17" fmla="*/ 38 h 548"/>
                <a:gd name="T18" fmla="*/ 82 w 661"/>
                <a:gd name="T19" fmla="*/ 52 h 548"/>
                <a:gd name="T20" fmla="*/ 74 w 661"/>
                <a:gd name="T21" fmla="*/ 64 h 548"/>
                <a:gd name="T22" fmla="*/ 72 w 661"/>
                <a:gd name="T23" fmla="*/ 65 h 548"/>
                <a:gd name="T24" fmla="*/ 65 w 661"/>
                <a:gd name="T25" fmla="*/ 67 h 548"/>
                <a:gd name="T26" fmla="*/ 54 w 661"/>
                <a:gd name="T27" fmla="*/ 67 h 548"/>
                <a:gd name="T28" fmla="*/ 38 w 661"/>
                <a:gd name="T29" fmla="*/ 62 h 548"/>
                <a:gd name="T30" fmla="*/ 17 w 661"/>
                <a:gd name="T31" fmla="*/ 48 h 548"/>
                <a:gd name="T32" fmla="*/ 8 w 661"/>
                <a:gd name="T33" fmla="*/ 40 h 548"/>
                <a:gd name="T34" fmla="*/ 5 w 661"/>
                <a:gd name="T35" fmla="*/ 36 h 548"/>
                <a:gd name="T36" fmla="*/ 2 w 661"/>
                <a:gd name="T37" fmla="*/ 32 h 548"/>
                <a:gd name="T38" fmla="*/ 0 w 661"/>
                <a:gd name="T39" fmla="*/ 27 h 548"/>
                <a:gd name="T40" fmla="*/ 3 w 661"/>
                <a:gd name="T41" fmla="*/ 24 h 548"/>
                <a:gd name="T42" fmla="*/ 15 w 661"/>
                <a:gd name="T43" fmla="*/ 37 h 548"/>
                <a:gd name="T44" fmla="*/ 11 w 661"/>
                <a:gd name="T45" fmla="*/ 37 h 548"/>
                <a:gd name="T46" fmla="*/ 9 w 661"/>
                <a:gd name="T47" fmla="*/ 34 h 548"/>
                <a:gd name="T48" fmla="*/ 8 w 661"/>
                <a:gd name="T49" fmla="*/ 31 h 548"/>
                <a:gd name="T50" fmla="*/ 7 w 661"/>
                <a:gd name="T51" fmla="*/ 29 h 548"/>
                <a:gd name="T52" fmla="*/ 6 w 661"/>
                <a:gd name="T53" fmla="*/ 27 h 548"/>
                <a:gd name="T54" fmla="*/ 5 w 661"/>
                <a:gd name="T55" fmla="*/ 27 h 548"/>
                <a:gd name="T56" fmla="*/ 4 w 661"/>
                <a:gd name="T57" fmla="*/ 27 h 548"/>
                <a:gd name="T58" fmla="*/ 4 w 661"/>
                <a:gd name="T59" fmla="*/ 28 h 548"/>
                <a:gd name="T60" fmla="*/ 5 w 661"/>
                <a:gd name="T61" fmla="*/ 31 h 548"/>
                <a:gd name="T62" fmla="*/ 9 w 661"/>
                <a:gd name="T63" fmla="*/ 36 h 548"/>
                <a:gd name="T64" fmla="*/ 19 w 661"/>
                <a:gd name="T65" fmla="*/ 45 h 548"/>
                <a:gd name="T66" fmla="*/ 33 w 661"/>
                <a:gd name="T67" fmla="*/ 54 h 548"/>
                <a:gd name="T68" fmla="*/ 49 w 661"/>
                <a:gd name="T69" fmla="*/ 62 h 548"/>
                <a:gd name="T70" fmla="*/ 63 w 661"/>
                <a:gd name="T71" fmla="*/ 64 h 548"/>
                <a:gd name="T72" fmla="*/ 74 w 661"/>
                <a:gd name="T73" fmla="*/ 59 h 548"/>
                <a:gd name="T74" fmla="*/ 78 w 661"/>
                <a:gd name="T75" fmla="*/ 48 h 548"/>
                <a:gd name="T76" fmla="*/ 77 w 661"/>
                <a:gd name="T77" fmla="*/ 36 h 548"/>
                <a:gd name="T78" fmla="*/ 72 w 661"/>
                <a:gd name="T79" fmla="*/ 24 h 548"/>
                <a:gd name="T80" fmla="*/ 65 w 661"/>
                <a:gd name="T81" fmla="*/ 13 h 548"/>
                <a:gd name="T82" fmla="*/ 59 w 661"/>
                <a:gd name="T83" fmla="*/ 8 h 548"/>
                <a:gd name="T84" fmla="*/ 53 w 661"/>
                <a:gd name="T85" fmla="*/ 6 h 548"/>
                <a:gd name="T86" fmla="*/ 47 w 661"/>
                <a:gd name="T87" fmla="*/ 5 h 548"/>
                <a:gd name="T88" fmla="*/ 39 w 661"/>
                <a:gd name="T89" fmla="*/ 6 h 548"/>
                <a:gd name="T90" fmla="*/ 32 w 661"/>
                <a:gd name="T91" fmla="*/ 11 h 548"/>
                <a:gd name="T92" fmla="*/ 24 w 661"/>
                <a:gd name="T93" fmla="*/ 21 h 548"/>
                <a:gd name="T94" fmla="*/ 17 w 661"/>
                <a:gd name="T95" fmla="*/ 24 h 5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1"/>
                <a:gd name="T145" fmla="*/ 0 h 548"/>
                <a:gd name="T146" fmla="*/ 661 w 661"/>
                <a:gd name="T147" fmla="*/ 548 h 5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1" h="548">
                  <a:moveTo>
                    <a:pt x="131" y="196"/>
                  </a:moveTo>
                  <a:lnTo>
                    <a:pt x="133" y="193"/>
                  </a:lnTo>
                  <a:lnTo>
                    <a:pt x="139" y="182"/>
                  </a:lnTo>
                  <a:lnTo>
                    <a:pt x="147" y="166"/>
                  </a:lnTo>
                  <a:lnTo>
                    <a:pt x="159" y="146"/>
                  </a:lnTo>
                  <a:lnTo>
                    <a:pt x="174" y="124"/>
                  </a:lnTo>
                  <a:lnTo>
                    <a:pt x="194" y="100"/>
                  </a:lnTo>
                  <a:lnTo>
                    <a:pt x="216" y="75"/>
                  </a:lnTo>
                  <a:lnTo>
                    <a:pt x="242" y="54"/>
                  </a:lnTo>
                  <a:lnTo>
                    <a:pt x="269" y="32"/>
                  </a:lnTo>
                  <a:lnTo>
                    <a:pt x="300" y="17"/>
                  </a:lnTo>
                  <a:lnTo>
                    <a:pt x="335" y="5"/>
                  </a:lnTo>
                  <a:lnTo>
                    <a:pt x="370" y="0"/>
                  </a:lnTo>
                  <a:lnTo>
                    <a:pt x="408" y="3"/>
                  </a:lnTo>
                  <a:lnTo>
                    <a:pt x="450" y="16"/>
                  </a:lnTo>
                  <a:lnTo>
                    <a:pt x="494" y="37"/>
                  </a:lnTo>
                  <a:lnTo>
                    <a:pt x="540" y="72"/>
                  </a:lnTo>
                  <a:lnTo>
                    <a:pt x="543" y="75"/>
                  </a:lnTo>
                  <a:lnTo>
                    <a:pt x="549" y="84"/>
                  </a:lnTo>
                  <a:lnTo>
                    <a:pt x="560" y="100"/>
                  </a:lnTo>
                  <a:lnTo>
                    <a:pt x="573" y="120"/>
                  </a:lnTo>
                  <a:lnTo>
                    <a:pt x="589" y="144"/>
                  </a:lnTo>
                  <a:lnTo>
                    <a:pt x="604" y="173"/>
                  </a:lnTo>
                  <a:lnTo>
                    <a:pt x="619" y="204"/>
                  </a:lnTo>
                  <a:lnTo>
                    <a:pt x="635" y="239"/>
                  </a:lnTo>
                  <a:lnTo>
                    <a:pt x="647" y="273"/>
                  </a:lnTo>
                  <a:lnTo>
                    <a:pt x="656" y="309"/>
                  </a:lnTo>
                  <a:lnTo>
                    <a:pt x="661" y="348"/>
                  </a:lnTo>
                  <a:lnTo>
                    <a:pt x="661" y="384"/>
                  </a:lnTo>
                  <a:lnTo>
                    <a:pt x="654" y="419"/>
                  </a:lnTo>
                  <a:lnTo>
                    <a:pt x="641" y="453"/>
                  </a:lnTo>
                  <a:lnTo>
                    <a:pt x="621" y="485"/>
                  </a:lnTo>
                  <a:lnTo>
                    <a:pt x="590" y="514"/>
                  </a:lnTo>
                  <a:lnTo>
                    <a:pt x="589" y="516"/>
                  </a:lnTo>
                  <a:lnTo>
                    <a:pt x="583" y="519"/>
                  </a:lnTo>
                  <a:lnTo>
                    <a:pt x="572" y="525"/>
                  </a:lnTo>
                  <a:lnTo>
                    <a:pt x="560" y="533"/>
                  </a:lnTo>
                  <a:lnTo>
                    <a:pt x="541" y="539"/>
                  </a:lnTo>
                  <a:lnTo>
                    <a:pt x="520" y="543"/>
                  </a:lnTo>
                  <a:lnTo>
                    <a:pt x="495" y="546"/>
                  </a:lnTo>
                  <a:lnTo>
                    <a:pt x="465" y="548"/>
                  </a:lnTo>
                  <a:lnTo>
                    <a:pt x="431" y="543"/>
                  </a:lnTo>
                  <a:lnTo>
                    <a:pt x="393" y="536"/>
                  </a:lnTo>
                  <a:lnTo>
                    <a:pt x="349" y="520"/>
                  </a:lnTo>
                  <a:lnTo>
                    <a:pt x="301" y="500"/>
                  </a:lnTo>
                  <a:lnTo>
                    <a:pt x="248" y="470"/>
                  </a:lnTo>
                  <a:lnTo>
                    <a:pt x="191" y="433"/>
                  </a:lnTo>
                  <a:lnTo>
                    <a:pt x="131" y="386"/>
                  </a:lnTo>
                  <a:lnTo>
                    <a:pt x="66" y="329"/>
                  </a:lnTo>
                  <a:lnTo>
                    <a:pt x="63" y="326"/>
                  </a:lnTo>
                  <a:lnTo>
                    <a:pt x="60" y="322"/>
                  </a:lnTo>
                  <a:lnTo>
                    <a:pt x="52" y="314"/>
                  </a:lnTo>
                  <a:lnTo>
                    <a:pt x="46" y="305"/>
                  </a:lnTo>
                  <a:lnTo>
                    <a:pt x="37" y="294"/>
                  </a:lnTo>
                  <a:lnTo>
                    <a:pt x="28" y="282"/>
                  </a:lnTo>
                  <a:lnTo>
                    <a:pt x="20" y="270"/>
                  </a:lnTo>
                  <a:lnTo>
                    <a:pt x="12" y="256"/>
                  </a:lnTo>
                  <a:lnTo>
                    <a:pt x="6" y="244"/>
                  </a:lnTo>
                  <a:lnTo>
                    <a:pt x="2" y="230"/>
                  </a:lnTo>
                  <a:lnTo>
                    <a:pt x="0" y="218"/>
                  </a:lnTo>
                  <a:lnTo>
                    <a:pt x="3" y="207"/>
                  </a:lnTo>
                  <a:lnTo>
                    <a:pt x="9" y="198"/>
                  </a:lnTo>
                  <a:lnTo>
                    <a:pt x="21" y="193"/>
                  </a:lnTo>
                  <a:lnTo>
                    <a:pt x="37" y="188"/>
                  </a:lnTo>
                  <a:lnTo>
                    <a:pt x="58" y="188"/>
                  </a:lnTo>
                  <a:lnTo>
                    <a:pt x="115" y="300"/>
                  </a:lnTo>
                  <a:lnTo>
                    <a:pt x="90" y="308"/>
                  </a:lnTo>
                  <a:lnTo>
                    <a:pt x="84" y="303"/>
                  </a:lnTo>
                  <a:lnTo>
                    <a:pt x="83" y="297"/>
                  </a:lnTo>
                  <a:lnTo>
                    <a:pt x="80" y="289"/>
                  </a:lnTo>
                  <a:lnTo>
                    <a:pt x="76" y="282"/>
                  </a:lnTo>
                  <a:lnTo>
                    <a:pt x="72" y="274"/>
                  </a:lnTo>
                  <a:lnTo>
                    <a:pt x="69" y="266"/>
                  </a:lnTo>
                  <a:lnTo>
                    <a:pt x="64" y="260"/>
                  </a:lnTo>
                  <a:lnTo>
                    <a:pt x="61" y="253"/>
                  </a:lnTo>
                  <a:lnTo>
                    <a:pt x="57" y="245"/>
                  </a:lnTo>
                  <a:lnTo>
                    <a:pt x="54" y="240"/>
                  </a:lnTo>
                  <a:lnTo>
                    <a:pt x="49" y="234"/>
                  </a:lnTo>
                  <a:lnTo>
                    <a:pt x="47" y="230"/>
                  </a:lnTo>
                  <a:lnTo>
                    <a:pt x="46" y="225"/>
                  </a:lnTo>
                  <a:lnTo>
                    <a:pt x="44" y="222"/>
                  </a:lnTo>
                  <a:lnTo>
                    <a:pt x="43" y="221"/>
                  </a:lnTo>
                  <a:lnTo>
                    <a:pt x="41" y="219"/>
                  </a:lnTo>
                  <a:lnTo>
                    <a:pt x="38" y="218"/>
                  </a:lnTo>
                  <a:lnTo>
                    <a:pt x="35" y="218"/>
                  </a:lnTo>
                  <a:lnTo>
                    <a:pt x="34" y="219"/>
                  </a:lnTo>
                  <a:lnTo>
                    <a:pt x="32" y="219"/>
                  </a:lnTo>
                  <a:lnTo>
                    <a:pt x="32" y="222"/>
                  </a:lnTo>
                  <a:lnTo>
                    <a:pt x="31" y="225"/>
                  </a:lnTo>
                  <a:lnTo>
                    <a:pt x="32" y="231"/>
                  </a:lnTo>
                  <a:lnTo>
                    <a:pt x="34" y="236"/>
                  </a:lnTo>
                  <a:lnTo>
                    <a:pt x="37" y="244"/>
                  </a:lnTo>
                  <a:lnTo>
                    <a:pt x="40" y="251"/>
                  </a:lnTo>
                  <a:lnTo>
                    <a:pt x="44" y="262"/>
                  </a:lnTo>
                  <a:lnTo>
                    <a:pt x="52" y="276"/>
                  </a:lnTo>
                  <a:lnTo>
                    <a:pt x="69" y="292"/>
                  </a:lnTo>
                  <a:lnTo>
                    <a:pt x="90" y="312"/>
                  </a:lnTo>
                  <a:lnTo>
                    <a:pt x="118" y="337"/>
                  </a:lnTo>
                  <a:lnTo>
                    <a:pt x="148" y="361"/>
                  </a:lnTo>
                  <a:lnTo>
                    <a:pt x="183" y="387"/>
                  </a:lnTo>
                  <a:lnTo>
                    <a:pt x="220" y="413"/>
                  </a:lnTo>
                  <a:lnTo>
                    <a:pt x="261" y="439"/>
                  </a:lnTo>
                  <a:lnTo>
                    <a:pt x="301" y="461"/>
                  </a:lnTo>
                  <a:lnTo>
                    <a:pt x="344" y="481"/>
                  </a:lnTo>
                  <a:lnTo>
                    <a:pt x="385" y="497"/>
                  </a:lnTo>
                  <a:lnTo>
                    <a:pt x="427" y="511"/>
                  </a:lnTo>
                  <a:lnTo>
                    <a:pt x="465" y="517"/>
                  </a:lnTo>
                  <a:lnTo>
                    <a:pt x="500" y="517"/>
                  </a:lnTo>
                  <a:lnTo>
                    <a:pt x="534" y="511"/>
                  </a:lnTo>
                  <a:lnTo>
                    <a:pt x="563" y="497"/>
                  </a:lnTo>
                  <a:lnTo>
                    <a:pt x="586" y="476"/>
                  </a:lnTo>
                  <a:lnTo>
                    <a:pt x="602" y="452"/>
                  </a:lnTo>
                  <a:lnTo>
                    <a:pt x="613" y="422"/>
                  </a:lnTo>
                  <a:lnTo>
                    <a:pt x="619" y="392"/>
                  </a:lnTo>
                  <a:lnTo>
                    <a:pt x="619" y="358"/>
                  </a:lnTo>
                  <a:lnTo>
                    <a:pt x="616" y="326"/>
                  </a:lnTo>
                  <a:lnTo>
                    <a:pt x="609" y="292"/>
                  </a:lnTo>
                  <a:lnTo>
                    <a:pt x="599" y="257"/>
                  </a:lnTo>
                  <a:lnTo>
                    <a:pt x="586" y="224"/>
                  </a:lnTo>
                  <a:lnTo>
                    <a:pt x="570" y="192"/>
                  </a:lnTo>
                  <a:lnTo>
                    <a:pt x="554" y="161"/>
                  </a:lnTo>
                  <a:lnTo>
                    <a:pt x="538" y="135"/>
                  </a:lnTo>
                  <a:lnTo>
                    <a:pt x="520" y="110"/>
                  </a:lnTo>
                  <a:lnTo>
                    <a:pt x="502" y="91"/>
                  </a:lnTo>
                  <a:lnTo>
                    <a:pt x="485" y="77"/>
                  </a:lnTo>
                  <a:lnTo>
                    <a:pt x="469" y="68"/>
                  </a:lnTo>
                  <a:lnTo>
                    <a:pt x="454" y="62"/>
                  </a:lnTo>
                  <a:lnTo>
                    <a:pt x="439" y="54"/>
                  </a:lnTo>
                  <a:lnTo>
                    <a:pt x="422" y="48"/>
                  </a:lnTo>
                  <a:lnTo>
                    <a:pt x="405" y="45"/>
                  </a:lnTo>
                  <a:lnTo>
                    <a:pt x="387" y="40"/>
                  </a:lnTo>
                  <a:lnTo>
                    <a:pt x="369" y="40"/>
                  </a:lnTo>
                  <a:lnTo>
                    <a:pt x="350" y="40"/>
                  </a:lnTo>
                  <a:lnTo>
                    <a:pt x="332" y="45"/>
                  </a:lnTo>
                  <a:lnTo>
                    <a:pt x="310" y="51"/>
                  </a:lnTo>
                  <a:lnTo>
                    <a:pt x="292" y="60"/>
                  </a:lnTo>
                  <a:lnTo>
                    <a:pt x="271" y="74"/>
                  </a:lnTo>
                  <a:lnTo>
                    <a:pt x="249" y="92"/>
                  </a:lnTo>
                  <a:lnTo>
                    <a:pt x="228" y="115"/>
                  </a:lnTo>
                  <a:lnTo>
                    <a:pt x="206" y="141"/>
                  </a:lnTo>
                  <a:lnTo>
                    <a:pt x="185" y="175"/>
                  </a:lnTo>
                  <a:lnTo>
                    <a:pt x="162" y="214"/>
                  </a:lnTo>
                  <a:lnTo>
                    <a:pt x="13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57" name="Freeform 134"/>
            <p:cNvSpPr>
              <a:spLocks/>
            </p:cNvSpPr>
            <p:nvPr/>
          </p:nvSpPr>
          <p:spPr bwMode="auto">
            <a:xfrm>
              <a:off x="1440" y="1481"/>
              <a:ext cx="14" cy="64"/>
            </a:xfrm>
            <a:custGeom>
              <a:avLst/>
              <a:gdLst>
                <a:gd name="T0" fmla="*/ 1 w 29"/>
                <a:gd name="T1" fmla="*/ 0 h 127"/>
                <a:gd name="T2" fmla="*/ 1 w 29"/>
                <a:gd name="T3" fmla="*/ 0 h 127"/>
                <a:gd name="T4" fmla="*/ 1 w 29"/>
                <a:gd name="T5" fmla="*/ 1 h 127"/>
                <a:gd name="T6" fmla="*/ 0 w 29"/>
                <a:gd name="T7" fmla="*/ 1 h 127"/>
                <a:gd name="T8" fmla="*/ 0 w 29"/>
                <a:gd name="T9" fmla="*/ 2 h 127"/>
                <a:gd name="T10" fmla="*/ 0 w 29"/>
                <a:gd name="T11" fmla="*/ 2 h 127"/>
                <a:gd name="T12" fmla="*/ 0 w 29"/>
                <a:gd name="T13" fmla="*/ 3 h 127"/>
                <a:gd name="T14" fmla="*/ 0 w 29"/>
                <a:gd name="T15" fmla="*/ 4 h 127"/>
                <a:gd name="T16" fmla="*/ 0 w 29"/>
                <a:gd name="T17" fmla="*/ 5 h 127"/>
                <a:gd name="T18" fmla="*/ 0 w 29"/>
                <a:gd name="T19" fmla="*/ 6 h 127"/>
                <a:gd name="T20" fmla="*/ 0 w 29"/>
                <a:gd name="T21" fmla="*/ 7 h 127"/>
                <a:gd name="T22" fmla="*/ 0 w 29"/>
                <a:gd name="T23" fmla="*/ 9 h 127"/>
                <a:gd name="T24" fmla="*/ 0 w 29"/>
                <a:gd name="T25" fmla="*/ 10 h 127"/>
                <a:gd name="T26" fmla="*/ 0 w 29"/>
                <a:gd name="T27" fmla="*/ 11 h 127"/>
                <a:gd name="T28" fmla="*/ 0 w 29"/>
                <a:gd name="T29" fmla="*/ 13 h 127"/>
                <a:gd name="T30" fmla="*/ 0 w 29"/>
                <a:gd name="T31" fmla="*/ 15 h 127"/>
                <a:gd name="T32" fmla="*/ 0 w 29"/>
                <a:gd name="T33" fmla="*/ 16 h 127"/>
                <a:gd name="T34" fmla="*/ 3 w 29"/>
                <a:gd name="T35" fmla="*/ 16 h 127"/>
                <a:gd name="T36" fmla="*/ 3 w 29"/>
                <a:gd name="T37" fmla="*/ 16 h 127"/>
                <a:gd name="T38" fmla="*/ 3 w 29"/>
                <a:gd name="T39" fmla="*/ 16 h 127"/>
                <a:gd name="T40" fmla="*/ 2 w 29"/>
                <a:gd name="T41" fmla="*/ 15 h 127"/>
                <a:gd name="T42" fmla="*/ 2 w 29"/>
                <a:gd name="T43" fmla="*/ 14 h 127"/>
                <a:gd name="T44" fmla="*/ 2 w 29"/>
                <a:gd name="T45" fmla="*/ 13 h 127"/>
                <a:gd name="T46" fmla="*/ 2 w 29"/>
                <a:gd name="T47" fmla="*/ 12 h 127"/>
                <a:gd name="T48" fmla="*/ 2 w 29"/>
                <a:gd name="T49" fmla="*/ 11 h 127"/>
                <a:gd name="T50" fmla="*/ 2 w 29"/>
                <a:gd name="T51" fmla="*/ 10 h 127"/>
                <a:gd name="T52" fmla="*/ 2 w 29"/>
                <a:gd name="T53" fmla="*/ 8 h 127"/>
                <a:gd name="T54" fmla="*/ 2 w 29"/>
                <a:gd name="T55" fmla="*/ 7 h 127"/>
                <a:gd name="T56" fmla="*/ 2 w 29"/>
                <a:gd name="T57" fmla="*/ 6 h 127"/>
                <a:gd name="T58" fmla="*/ 2 w 29"/>
                <a:gd name="T59" fmla="*/ 4 h 127"/>
                <a:gd name="T60" fmla="*/ 2 w 29"/>
                <a:gd name="T61" fmla="*/ 3 h 127"/>
                <a:gd name="T62" fmla="*/ 3 w 29"/>
                <a:gd name="T63" fmla="*/ 2 h 127"/>
                <a:gd name="T64" fmla="*/ 3 w 29"/>
                <a:gd name="T65" fmla="*/ 2 h 127"/>
                <a:gd name="T66" fmla="*/ 3 w 29"/>
                <a:gd name="T67" fmla="*/ 1 h 127"/>
                <a:gd name="T68" fmla="*/ 1 w 29"/>
                <a:gd name="T69" fmla="*/ 0 h 127"/>
                <a:gd name="T70" fmla="*/ 1 w 29"/>
                <a:gd name="T71" fmla="*/ 0 h 1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127"/>
                <a:gd name="T110" fmla="*/ 29 w 29"/>
                <a:gd name="T111" fmla="*/ 127 h 1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127">
                  <a:moveTo>
                    <a:pt x="9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10"/>
                  </a:lnTo>
                  <a:lnTo>
                    <a:pt x="5" y="15"/>
                  </a:lnTo>
                  <a:lnTo>
                    <a:pt x="5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2" y="47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2" y="101"/>
                  </a:lnTo>
                  <a:lnTo>
                    <a:pt x="3" y="113"/>
                  </a:lnTo>
                  <a:lnTo>
                    <a:pt x="5" y="125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2"/>
                  </a:lnTo>
                  <a:lnTo>
                    <a:pt x="23" y="116"/>
                  </a:lnTo>
                  <a:lnTo>
                    <a:pt x="23" y="110"/>
                  </a:lnTo>
                  <a:lnTo>
                    <a:pt x="23" y="102"/>
                  </a:lnTo>
                  <a:lnTo>
                    <a:pt x="22" y="93"/>
                  </a:lnTo>
                  <a:lnTo>
                    <a:pt x="22" y="82"/>
                  </a:lnTo>
                  <a:lnTo>
                    <a:pt x="22" y="73"/>
                  </a:lnTo>
                  <a:lnTo>
                    <a:pt x="22" y="62"/>
                  </a:lnTo>
                  <a:lnTo>
                    <a:pt x="22" y="52"/>
                  </a:lnTo>
                  <a:lnTo>
                    <a:pt x="22" y="41"/>
                  </a:lnTo>
                  <a:lnTo>
                    <a:pt x="22" y="32"/>
                  </a:lnTo>
                  <a:lnTo>
                    <a:pt x="23" y="23"/>
                  </a:lnTo>
                  <a:lnTo>
                    <a:pt x="25" y="16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58" name="Freeform 135"/>
            <p:cNvSpPr>
              <a:spLocks/>
            </p:cNvSpPr>
            <p:nvPr/>
          </p:nvSpPr>
          <p:spPr bwMode="auto">
            <a:xfrm>
              <a:off x="1420" y="1511"/>
              <a:ext cx="66" cy="13"/>
            </a:xfrm>
            <a:custGeom>
              <a:avLst/>
              <a:gdLst>
                <a:gd name="T0" fmla="*/ 0 w 133"/>
                <a:gd name="T1" fmla="*/ 1 h 26"/>
                <a:gd name="T2" fmla="*/ 16 w 133"/>
                <a:gd name="T3" fmla="*/ 0 h 26"/>
                <a:gd name="T4" fmla="*/ 16 w 133"/>
                <a:gd name="T5" fmla="*/ 3 h 26"/>
                <a:gd name="T6" fmla="*/ 0 w 133"/>
                <a:gd name="T7" fmla="*/ 4 h 26"/>
                <a:gd name="T8" fmla="*/ 0 w 133"/>
                <a:gd name="T9" fmla="*/ 1 h 26"/>
                <a:gd name="T10" fmla="*/ 0 w 13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6"/>
                <a:gd name="T20" fmla="*/ 133 w 13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6">
                  <a:moveTo>
                    <a:pt x="0" y="2"/>
                  </a:moveTo>
                  <a:lnTo>
                    <a:pt x="133" y="0"/>
                  </a:lnTo>
                  <a:lnTo>
                    <a:pt x="129" y="20"/>
                  </a:lnTo>
                  <a:lnTo>
                    <a:pt x="7" y="2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59" name="Freeform 136"/>
            <p:cNvSpPr>
              <a:spLocks/>
            </p:cNvSpPr>
            <p:nvPr/>
          </p:nvSpPr>
          <p:spPr bwMode="auto">
            <a:xfrm>
              <a:off x="1239" y="1497"/>
              <a:ext cx="43" cy="24"/>
            </a:xfrm>
            <a:custGeom>
              <a:avLst/>
              <a:gdLst>
                <a:gd name="T0" fmla="*/ 2 w 85"/>
                <a:gd name="T1" fmla="*/ 5 h 49"/>
                <a:gd name="T2" fmla="*/ 2 w 85"/>
                <a:gd name="T3" fmla="*/ 5 h 49"/>
                <a:gd name="T4" fmla="*/ 3 w 85"/>
                <a:gd name="T5" fmla="*/ 4 h 49"/>
                <a:gd name="T6" fmla="*/ 3 w 85"/>
                <a:gd name="T7" fmla="*/ 4 h 49"/>
                <a:gd name="T8" fmla="*/ 4 w 85"/>
                <a:gd name="T9" fmla="*/ 3 h 49"/>
                <a:gd name="T10" fmla="*/ 5 w 85"/>
                <a:gd name="T11" fmla="*/ 3 h 49"/>
                <a:gd name="T12" fmla="*/ 5 w 85"/>
                <a:gd name="T13" fmla="*/ 3 h 49"/>
                <a:gd name="T14" fmla="*/ 6 w 85"/>
                <a:gd name="T15" fmla="*/ 3 h 49"/>
                <a:gd name="T16" fmla="*/ 6 w 85"/>
                <a:gd name="T17" fmla="*/ 3 h 49"/>
                <a:gd name="T18" fmla="*/ 7 w 85"/>
                <a:gd name="T19" fmla="*/ 3 h 49"/>
                <a:gd name="T20" fmla="*/ 8 w 85"/>
                <a:gd name="T21" fmla="*/ 4 h 49"/>
                <a:gd name="T22" fmla="*/ 8 w 85"/>
                <a:gd name="T23" fmla="*/ 5 h 49"/>
                <a:gd name="T24" fmla="*/ 9 w 85"/>
                <a:gd name="T25" fmla="*/ 6 h 49"/>
                <a:gd name="T26" fmla="*/ 11 w 85"/>
                <a:gd name="T27" fmla="*/ 3 h 49"/>
                <a:gd name="T28" fmla="*/ 11 w 85"/>
                <a:gd name="T29" fmla="*/ 3 h 49"/>
                <a:gd name="T30" fmla="*/ 10 w 85"/>
                <a:gd name="T31" fmla="*/ 2 h 49"/>
                <a:gd name="T32" fmla="*/ 9 w 85"/>
                <a:gd name="T33" fmla="*/ 2 h 49"/>
                <a:gd name="T34" fmla="*/ 9 w 85"/>
                <a:gd name="T35" fmla="*/ 1 h 49"/>
                <a:gd name="T36" fmla="*/ 8 w 85"/>
                <a:gd name="T37" fmla="*/ 1 h 49"/>
                <a:gd name="T38" fmla="*/ 7 w 85"/>
                <a:gd name="T39" fmla="*/ 0 h 49"/>
                <a:gd name="T40" fmla="*/ 6 w 85"/>
                <a:gd name="T41" fmla="*/ 0 h 49"/>
                <a:gd name="T42" fmla="*/ 6 w 85"/>
                <a:gd name="T43" fmla="*/ 0 h 49"/>
                <a:gd name="T44" fmla="*/ 5 w 85"/>
                <a:gd name="T45" fmla="*/ 0 h 49"/>
                <a:gd name="T46" fmla="*/ 4 w 85"/>
                <a:gd name="T47" fmla="*/ 0 h 49"/>
                <a:gd name="T48" fmla="*/ 3 w 85"/>
                <a:gd name="T49" fmla="*/ 0 h 49"/>
                <a:gd name="T50" fmla="*/ 2 w 85"/>
                <a:gd name="T51" fmla="*/ 1 h 49"/>
                <a:gd name="T52" fmla="*/ 1 w 85"/>
                <a:gd name="T53" fmla="*/ 2 h 49"/>
                <a:gd name="T54" fmla="*/ 0 w 85"/>
                <a:gd name="T55" fmla="*/ 4 h 49"/>
                <a:gd name="T56" fmla="*/ 2 w 85"/>
                <a:gd name="T57" fmla="*/ 5 h 49"/>
                <a:gd name="T58" fmla="*/ 2 w 85"/>
                <a:gd name="T59" fmla="*/ 5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"/>
                <a:gd name="T91" fmla="*/ 0 h 49"/>
                <a:gd name="T92" fmla="*/ 85 w 85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" h="49">
                  <a:moveTo>
                    <a:pt x="16" y="45"/>
                  </a:moveTo>
                  <a:lnTo>
                    <a:pt x="16" y="43"/>
                  </a:lnTo>
                  <a:lnTo>
                    <a:pt x="19" y="38"/>
                  </a:lnTo>
                  <a:lnTo>
                    <a:pt x="24" y="32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8" y="35"/>
                  </a:lnTo>
                  <a:lnTo>
                    <a:pt x="64" y="42"/>
                  </a:lnTo>
                  <a:lnTo>
                    <a:pt x="71" y="49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76" y="22"/>
                  </a:lnTo>
                  <a:lnTo>
                    <a:pt x="71" y="17"/>
                  </a:lnTo>
                  <a:lnTo>
                    <a:pt x="67" y="12"/>
                  </a:lnTo>
                  <a:lnTo>
                    <a:pt x="61" y="8"/>
                  </a:lnTo>
                  <a:lnTo>
                    <a:pt x="56" y="6"/>
                  </a:lnTo>
                  <a:lnTo>
                    <a:pt x="48" y="3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1" y="6"/>
                  </a:lnTo>
                  <a:lnTo>
                    <a:pt x="13" y="12"/>
                  </a:lnTo>
                  <a:lnTo>
                    <a:pt x="6" y="22"/>
                  </a:lnTo>
                  <a:lnTo>
                    <a:pt x="0" y="34"/>
                  </a:lnTo>
                  <a:lnTo>
                    <a:pt x="1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60" name="Freeform 137"/>
            <p:cNvSpPr>
              <a:spLocks/>
            </p:cNvSpPr>
            <p:nvPr/>
          </p:nvSpPr>
          <p:spPr bwMode="auto">
            <a:xfrm>
              <a:off x="1234" y="1503"/>
              <a:ext cx="42" cy="25"/>
            </a:xfrm>
            <a:custGeom>
              <a:avLst/>
              <a:gdLst>
                <a:gd name="T0" fmla="*/ 2 w 84"/>
                <a:gd name="T1" fmla="*/ 5 h 51"/>
                <a:gd name="T2" fmla="*/ 3 w 84"/>
                <a:gd name="T3" fmla="*/ 5 h 51"/>
                <a:gd name="T4" fmla="*/ 3 w 84"/>
                <a:gd name="T5" fmla="*/ 4 h 51"/>
                <a:gd name="T6" fmla="*/ 3 w 84"/>
                <a:gd name="T7" fmla="*/ 4 h 51"/>
                <a:gd name="T8" fmla="*/ 4 w 84"/>
                <a:gd name="T9" fmla="*/ 3 h 51"/>
                <a:gd name="T10" fmla="*/ 5 w 84"/>
                <a:gd name="T11" fmla="*/ 3 h 51"/>
                <a:gd name="T12" fmla="*/ 5 w 84"/>
                <a:gd name="T13" fmla="*/ 3 h 51"/>
                <a:gd name="T14" fmla="*/ 6 w 84"/>
                <a:gd name="T15" fmla="*/ 3 h 51"/>
                <a:gd name="T16" fmla="*/ 6 w 84"/>
                <a:gd name="T17" fmla="*/ 3 h 51"/>
                <a:gd name="T18" fmla="*/ 7 w 84"/>
                <a:gd name="T19" fmla="*/ 3 h 51"/>
                <a:gd name="T20" fmla="*/ 7 w 84"/>
                <a:gd name="T21" fmla="*/ 4 h 51"/>
                <a:gd name="T22" fmla="*/ 8 w 84"/>
                <a:gd name="T23" fmla="*/ 5 h 51"/>
                <a:gd name="T24" fmla="*/ 9 w 84"/>
                <a:gd name="T25" fmla="*/ 6 h 51"/>
                <a:gd name="T26" fmla="*/ 11 w 84"/>
                <a:gd name="T27" fmla="*/ 3 h 51"/>
                <a:gd name="T28" fmla="*/ 11 w 84"/>
                <a:gd name="T29" fmla="*/ 3 h 51"/>
                <a:gd name="T30" fmla="*/ 10 w 84"/>
                <a:gd name="T31" fmla="*/ 2 h 51"/>
                <a:gd name="T32" fmla="*/ 9 w 84"/>
                <a:gd name="T33" fmla="*/ 2 h 51"/>
                <a:gd name="T34" fmla="*/ 9 w 84"/>
                <a:gd name="T35" fmla="*/ 1 h 51"/>
                <a:gd name="T36" fmla="*/ 8 w 84"/>
                <a:gd name="T37" fmla="*/ 1 h 51"/>
                <a:gd name="T38" fmla="*/ 7 w 84"/>
                <a:gd name="T39" fmla="*/ 0 h 51"/>
                <a:gd name="T40" fmla="*/ 7 w 84"/>
                <a:gd name="T41" fmla="*/ 0 h 51"/>
                <a:gd name="T42" fmla="*/ 6 w 84"/>
                <a:gd name="T43" fmla="*/ 0 h 51"/>
                <a:gd name="T44" fmla="*/ 5 w 84"/>
                <a:gd name="T45" fmla="*/ 0 h 51"/>
                <a:gd name="T46" fmla="*/ 4 w 84"/>
                <a:gd name="T47" fmla="*/ 0 h 51"/>
                <a:gd name="T48" fmla="*/ 3 w 84"/>
                <a:gd name="T49" fmla="*/ 0 h 51"/>
                <a:gd name="T50" fmla="*/ 2 w 84"/>
                <a:gd name="T51" fmla="*/ 1 h 51"/>
                <a:gd name="T52" fmla="*/ 1 w 84"/>
                <a:gd name="T53" fmla="*/ 2 h 51"/>
                <a:gd name="T54" fmla="*/ 0 w 84"/>
                <a:gd name="T55" fmla="*/ 4 h 51"/>
                <a:gd name="T56" fmla="*/ 2 w 84"/>
                <a:gd name="T57" fmla="*/ 5 h 51"/>
                <a:gd name="T58" fmla="*/ 2 w 84"/>
                <a:gd name="T59" fmla="*/ 5 h 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4"/>
                <a:gd name="T91" fmla="*/ 0 h 51"/>
                <a:gd name="T92" fmla="*/ 84 w 84"/>
                <a:gd name="T93" fmla="*/ 51 h 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4" h="51">
                  <a:moveTo>
                    <a:pt x="15" y="45"/>
                  </a:moveTo>
                  <a:lnTo>
                    <a:pt x="17" y="43"/>
                  </a:lnTo>
                  <a:lnTo>
                    <a:pt x="20" y="39"/>
                  </a:lnTo>
                  <a:lnTo>
                    <a:pt x="23" y="34"/>
                  </a:lnTo>
                  <a:lnTo>
                    <a:pt x="30" y="31"/>
                  </a:lnTo>
                  <a:lnTo>
                    <a:pt x="33" y="28"/>
                  </a:lnTo>
                  <a:lnTo>
                    <a:pt x="37" y="28"/>
                  </a:lnTo>
                  <a:lnTo>
                    <a:pt x="41" y="28"/>
                  </a:lnTo>
                  <a:lnTo>
                    <a:pt x="47" y="30"/>
                  </a:lnTo>
                  <a:lnTo>
                    <a:pt x="50" y="31"/>
                  </a:lnTo>
                  <a:lnTo>
                    <a:pt x="56" y="36"/>
                  </a:lnTo>
                  <a:lnTo>
                    <a:pt x="63" y="42"/>
                  </a:lnTo>
                  <a:lnTo>
                    <a:pt x="69" y="51"/>
                  </a:lnTo>
                  <a:lnTo>
                    <a:pt x="84" y="31"/>
                  </a:lnTo>
                  <a:lnTo>
                    <a:pt x="81" y="28"/>
                  </a:lnTo>
                  <a:lnTo>
                    <a:pt x="75" y="22"/>
                  </a:lnTo>
                  <a:lnTo>
                    <a:pt x="70" y="17"/>
                  </a:lnTo>
                  <a:lnTo>
                    <a:pt x="66" y="13"/>
                  </a:lnTo>
                  <a:lnTo>
                    <a:pt x="59" y="8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6" y="22"/>
                  </a:lnTo>
                  <a:lnTo>
                    <a:pt x="0" y="34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61" name="Freeform 138"/>
            <p:cNvSpPr>
              <a:spLocks/>
            </p:cNvSpPr>
            <p:nvPr/>
          </p:nvSpPr>
          <p:spPr bwMode="auto">
            <a:xfrm>
              <a:off x="1075" y="1159"/>
              <a:ext cx="229" cy="126"/>
            </a:xfrm>
            <a:custGeom>
              <a:avLst/>
              <a:gdLst>
                <a:gd name="T0" fmla="*/ 1 w 458"/>
                <a:gd name="T1" fmla="*/ 29 h 251"/>
                <a:gd name="T2" fmla="*/ 4 w 458"/>
                <a:gd name="T3" fmla="*/ 29 h 251"/>
                <a:gd name="T4" fmla="*/ 9 w 458"/>
                <a:gd name="T5" fmla="*/ 28 h 251"/>
                <a:gd name="T6" fmla="*/ 17 w 458"/>
                <a:gd name="T7" fmla="*/ 26 h 251"/>
                <a:gd name="T8" fmla="*/ 27 w 458"/>
                <a:gd name="T9" fmla="*/ 22 h 251"/>
                <a:gd name="T10" fmla="*/ 36 w 458"/>
                <a:gd name="T11" fmla="*/ 19 h 251"/>
                <a:gd name="T12" fmla="*/ 36 w 458"/>
                <a:gd name="T13" fmla="*/ 17 h 251"/>
                <a:gd name="T14" fmla="*/ 36 w 458"/>
                <a:gd name="T15" fmla="*/ 13 h 251"/>
                <a:gd name="T16" fmla="*/ 37 w 458"/>
                <a:gd name="T17" fmla="*/ 9 h 251"/>
                <a:gd name="T18" fmla="*/ 40 w 458"/>
                <a:gd name="T19" fmla="*/ 4 h 251"/>
                <a:gd name="T20" fmla="*/ 46 w 458"/>
                <a:gd name="T21" fmla="*/ 0 h 251"/>
                <a:gd name="T22" fmla="*/ 47 w 458"/>
                <a:gd name="T23" fmla="*/ 1 h 251"/>
                <a:gd name="T24" fmla="*/ 48 w 458"/>
                <a:gd name="T25" fmla="*/ 3 h 251"/>
                <a:gd name="T26" fmla="*/ 48 w 458"/>
                <a:gd name="T27" fmla="*/ 6 h 251"/>
                <a:gd name="T28" fmla="*/ 47 w 458"/>
                <a:gd name="T29" fmla="*/ 10 h 251"/>
                <a:gd name="T30" fmla="*/ 45 w 458"/>
                <a:gd name="T31" fmla="*/ 14 h 251"/>
                <a:gd name="T32" fmla="*/ 47 w 458"/>
                <a:gd name="T33" fmla="*/ 14 h 251"/>
                <a:gd name="T34" fmla="*/ 50 w 458"/>
                <a:gd name="T35" fmla="*/ 13 h 251"/>
                <a:gd name="T36" fmla="*/ 54 w 458"/>
                <a:gd name="T37" fmla="*/ 13 h 251"/>
                <a:gd name="T38" fmla="*/ 57 w 458"/>
                <a:gd name="T39" fmla="*/ 15 h 251"/>
                <a:gd name="T40" fmla="*/ 58 w 458"/>
                <a:gd name="T41" fmla="*/ 16 h 251"/>
                <a:gd name="T42" fmla="*/ 57 w 458"/>
                <a:gd name="T43" fmla="*/ 18 h 251"/>
                <a:gd name="T44" fmla="*/ 54 w 458"/>
                <a:gd name="T45" fmla="*/ 20 h 251"/>
                <a:gd name="T46" fmla="*/ 51 w 458"/>
                <a:gd name="T47" fmla="*/ 22 h 251"/>
                <a:gd name="T48" fmla="*/ 46 w 458"/>
                <a:gd name="T49" fmla="*/ 24 h 251"/>
                <a:gd name="T50" fmla="*/ 42 w 458"/>
                <a:gd name="T51" fmla="*/ 23 h 251"/>
                <a:gd name="T52" fmla="*/ 44 w 458"/>
                <a:gd name="T53" fmla="*/ 23 h 251"/>
                <a:gd name="T54" fmla="*/ 47 w 458"/>
                <a:gd name="T55" fmla="*/ 22 h 251"/>
                <a:gd name="T56" fmla="*/ 50 w 458"/>
                <a:gd name="T57" fmla="*/ 20 h 251"/>
                <a:gd name="T58" fmla="*/ 53 w 458"/>
                <a:gd name="T59" fmla="*/ 18 h 251"/>
                <a:gd name="T60" fmla="*/ 54 w 458"/>
                <a:gd name="T61" fmla="*/ 16 h 251"/>
                <a:gd name="T62" fmla="*/ 53 w 458"/>
                <a:gd name="T63" fmla="*/ 16 h 251"/>
                <a:gd name="T64" fmla="*/ 51 w 458"/>
                <a:gd name="T65" fmla="*/ 15 h 251"/>
                <a:gd name="T66" fmla="*/ 48 w 458"/>
                <a:gd name="T67" fmla="*/ 16 h 251"/>
                <a:gd name="T68" fmla="*/ 43 w 458"/>
                <a:gd name="T69" fmla="*/ 18 h 251"/>
                <a:gd name="T70" fmla="*/ 38 w 458"/>
                <a:gd name="T71" fmla="*/ 20 h 251"/>
                <a:gd name="T72" fmla="*/ 39 w 458"/>
                <a:gd name="T73" fmla="*/ 19 h 251"/>
                <a:gd name="T74" fmla="*/ 41 w 458"/>
                <a:gd name="T75" fmla="*/ 16 h 251"/>
                <a:gd name="T76" fmla="*/ 43 w 458"/>
                <a:gd name="T77" fmla="*/ 12 h 251"/>
                <a:gd name="T78" fmla="*/ 45 w 458"/>
                <a:gd name="T79" fmla="*/ 7 h 251"/>
                <a:gd name="T80" fmla="*/ 46 w 458"/>
                <a:gd name="T81" fmla="*/ 4 h 251"/>
                <a:gd name="T82" fmla="*/ 44 w 458"/>
                <a:gd name="T83" fmla="*/ 4 h 251"/>
                <a:gd name="T84" fmla="*/ 42 w 458"/>
                <a:gd name="T85" fmla="*/ 5 h 251"/>
                <a:gd name="T86" fmla="*/ 40 w 458"/>
                <a:gd name="T87" fmla="*/ 8 h 251"/>
                <a:gd name="T88" fmla="*/ 39 w 458"/>
                <a:gd name="T89" fmla="*/ 13 h 251"/>
                <a:gd name="T90" fmla="*/ 38 w 458"/>
                <a:gd name="T91" fmla="*/ 20 h 251"/>
                <a:gd name="T92" fmla="*/ 36 w 458"/>
                <a:gd name="T93" fmla="*/ 21 h 251"/>
                <a:gd name="T94" fmla="*/ 31 w 458"/>
                <a:gd name="T95" fmla="*/ 24 h 251"/>
                <a:gd name="T96" fmla="*/ 23 w 458"/>
                <a:gd name="T97" fmla="*/ 27 h 251"/>
                <a:gd name="T98" fmla="*/ 14 w 458"/>
                <a:gd name="T99" fmla="*/ 30 h 251"/>
                <a:gd name="T100" fmla="*/ 5 w 458"/>
                <a:gd name="T101" fmla="*/ 32 h 251"/>
                <a:gd name="T102" fmla="*/ 0 w 458"/>
                <a:gd name="T103" fmla="*/ 29 h 2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251"/>
                <a:gd name="T158" fmla="*/ 458 w 458"/>
                <a:gd name="T159" fmla="*/ 251 h 2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251">
                  <a:moveTo>
                    <a:pt x="0" y="232"/>
                  </a:moveTo>
                  <a:lnTo>
                    <a:pt x="0" y="232"/>
                  </a:lnTo>
                  <a:lnTo>
                    <a:pt x="3" y="232"/>
                  </a:lnTo>
                  <a:lnTo>
                    <a:pt x="9" y="231"/>
                  </a:lnTo>
                  <a:lnTo>
                    <a:pt x="17" y="231"/>
                  </a:lnTo>
                  <a:lnTo>
                    <a:pt x="26" y="231"/>
                  </a:lnTo>
                  <a:lnTo>
                    <a:pt x="38" y="229"/>
                  </a:lnTo>
                  <a:lnTo>
                    <a:pt x="52" y="226"/>
                  </a:lnTo>
                  <a:lnTo>
                    <a:pt x="69" y="223"/>
                  </a:lnTo>
                  <a:lnTo>
                    <a:pt x="87" y="219"/>
                  </a:lnTo>
                  <a:lnTo>
                    <a:pt x="108" y="212"/>
                  </a:lnTo>
                  <a:lnTo>
                    <a:pt x="131" y="206"/>
                  </a:lnTo>
                  <a:lnTo>
                    <a:pt x="157" y="199"/>
                  </a:lnTo>
                  <a:lnTo>
                    <a:pt x="185" y="188"/>
                  </a:lnTo>
                  <a:lnTo>
                    <a:pt x="215" y="176"/>
                  </a:lnTo>
                  <a:lnTo>
                    <a:pt x="247" y="163"/>
                  </a:lnTo>
                  <a:lnTo>
                    <a:pt x="281" y="148"/>
                  </a:lnTo>
                  <a:lnTo>
                    <a:pt x="281" y="147"/>
                  </a:lnTo>
                  <a:lnTo>
                    <a:pt x="281" y="144"/>
                  </a:lnTo>
                  <a:lnTo>
                    <a:pt x="281" y="137"/>
                  </a:lnTo>
                  <a:lnTo>
                    <a:pt x="281" y="131"/>
                  </a:lnTo>
                  <a:lnTo>
                    <a:pt x="281" y="122"/>
                  </a:lnTo>
                  <a:lnTo>
                    <a:pt x="281" y="113"/>
                  </a:lnTo>
                  <a:lnTo>
                    <a:pt x="284" y="102"/>
                  </a:lnTo>
                  <a:lnTo>
                    <a:pt x="287" y="92"/>
                  </a:lnTo>
                  <a:lnTo>
                    <a:pt x="290" y="78"/>
                  </a:lnTo>
                  <a:lnTo>
                    <a:pt x="295" y="67"/>
                  </a:lnTo>
                  <a:lnTo>
                    <a:pt x="301" y="53"/>
                  </a:lnTo>
                  <a:lnTo>
                    <a:pt x="310" y="43"/>
                  </a:lnTo>
                  <a:lnTo>
                    <a:pt x="319" y="29"/>
                  </a:lnTo>
                  <a:lnTo>
                    <a:pt x="332" y="18"/>
                  </a:lnTo>
                  <a:lnTo>
                    <a:pt x="345" y="9"/>
                  </a:lnTo>
                  <a:lnTo>
                    <a:pt x="362" y="0"/>
                  </a:lnTo>
                  <a:lnTo>
                    <a:pt x="364" y="0"/>
                  </a:lnTo>
                  <a:lnTo>
                    <a:pt x="368" y="3"/>
                  </a:lnTo>
                  <a:lnTo>
                    <a:pt x="371" y="4"/>
                  </a:lnTo>
                  <a:lnTo>
                    <a:pt x="374" y="9"/>
                  </a:lnTo>
                  <a:lnTo>
                    <a:pt x="377" y="12"/>
                  </a:lnTo>
                  <a:lnTo>
                    <a:pt x="381" y="18"/>
                  </a:lnTo>
                  <a:lnTo>
                    <a:pt x="382" y="24"/>
                  </a:lnTo>
                  <a:lnTo>
                    <a:pt x="382" y="32"/>
                  </a:lnTo>
                  <a:lnTo>
                    <a:pt x="382" y="41"/>
                  </a:lnTo>
                  <a:lnTo>
                    <a:pt x="381" y="52"/>
                  </a:lnTo>
                  <a:lnTo>
                    <a:pt x="376" y="64"/>
                  </a:lnTo>
                  <a:lnTo>
                    <a:pt x="371" y="78"/>
                  </a:lnTo>
                  <a:lnTo>
                    <a:pt x="364" y="95"/>
                  </a:lnTo>
                  <a:lnTo>
                    <a:pt x="353" y="113"/>
                  </a:lnTo>
                  <a:lnTo>
                    <a:pt x="356" y="111"/>
                  </a:lnTo>
                  <a:lnTo>
                    <a:pt x="361" y="110"/>
                  </a:lnTo>
                  <a:lnTo>
                    <a:pt x="367" y="108"/>
                  </a:lnTo>
                  <a:lnTo>
                    <a:pt x="373" y="105"/>
                  </a:lnTo>
                  <a:lnTo>
                    <a:pt x="381" y="104"/>
                  </a:lnTo>
                  <a:lnTo>
                    <a:pt x="390" y="102"/>
                  </a:lnTo>
                  <a:lnTo>
                    <a:pt x="399" y="101"/>
                  </a:lnTo>
                  <a:lnTo>
                    <a:pt x="408" y="99"/>
                  </a:lnTo>
                  <a:lnTo>
                    <a:pt x="417" y="101"/>
                  </a:lnTo>
                  <a:lnTo>
                    <a:pt x="425" y="101"/>
                  </a:lnTo>
                  <a:lnTo>
                    <a:pt x="434" y="104"/>
                  </a:lnTo>
                  <a:lnTo>
                    <a:pt x="442" y="107"/>
                  </a:lnTo>
                  <a:lnTo>
                    <a:pt x="449" y="113"/>
                  </a:lnTo>
                  <a:lnTo>
                    <a:pt x="454" y="119"/>
                  </a:lnTo>
                  <a:lnTo>
                    <a:pt x="458" y="127"/>
                  </a:lnTo>
                  <a:lnTo>
                    <a:pt x="458" y="128"/>
                  </a:lnTo>
                  <a:lnTo>
                    <a:pt x="455" y="133"/>
                  </a:lnTo>
                  <a:lnTo>
                    <a:pt x="452" y="136"/>
                  </a:lnTo>
                  <a:lnTo>
                    <a:pt x="449" y="141"/>
                  </a:lnTo>
                  <a:lnTo>
                    <a:pt x="445" y="144"/>
                  </a:lnTo>
                  <a:lnTo>
                    <a:pt x="440" y="150"/>
                  </a:lnTo>
                  <a:lnTo>
                    <a:pt x="432" y="154"/>
                  </a:lnTo>
                  <a:lnTo>
                    <a:pt x="425" y="160"/>
                  </a:lnTo>
                  <a:lnTo>
                    <a:pt x="416" y="165"/>
                  </a:lnTo>
                  <a:lnTo>
                    <a:pt x="406" y="171"/>
                  </a:lnTo>
                  <a:lnTo>
                    <a:pt x="394" y="176"/>
                  </a:lnTo>
                  <a:lnTo>
                    <a:pt x="381" y="182"/>
                  </a:lnTo>
                  <a:lnTo>
                    <a:pt x="365" y="188"/>
                  </a:lnTo>
                  <a:lnTo>
                    <a:pt x="348" y="194"/>
                  </a:lnTo>
                  <a:lnTo>
                    <a:pt x="335" y="185"/>
                  </a:lnTo>
                  <a:lnTo>
                    <a:pt x="336" y="183"/>
                  </a:lnTo>
                  <a:lnTo>
                    <a:pt x="339" y="182"/>
                  </a:lnTo>
                  <a:lnTo>
                    <a:pt x="344" y="180"/>
                  </a:lnTo>
                  <a:lnTo>
                    <a:pt x="350" y="179"/>
                  </a:lnTo>
                  <a:lnTo>
                    <a:pt x="358" y="176"/>
                  </a:lnTo>
                  <a:lnTo>
                    <a:pt x="365" y="173"/>
                  </a:lnTo>
                  <a:lnTo>
                    <a:pt x="374" y="170"/>
                  </a:lnTo>
                  <a:lnTo>
                    <a:pt x="384" y="165"/>
                  </a:lnTo>
                  <a:lnTo>
                    <a:pt x="391" y="160"/>
                  </a:lnTo>
                  <a:lnTo>
                    <a:pt x="400" y="156"/>
                  </a:lnTo>
                  <a:lnTo>
                    <a:pt x="410" y="151"/>
                  </a:lnTo>
                  <a:lnTo>
                    <a:pt x="417" y="147"/>
                  </a:lnTo>
                  <a:lnTo>
                    <a:pt x="423" y="142"/>
                  </a:lnTo>
                  <a:lnTo>
                    <a:pt x="428" y="136"/>
                  </a:lnTo>
                  <a:lnTo>
                    <a:pt x="431" y="131"/>
                  </a:lnTo>
                  <a:lnTo>
                    <a:pt x="432" y="127"/>
                  </a:lnTo>
                  <a:lnTo>
                    <a:pt x="429" y="125"/>
                  </a:lnTo>
                  <a:lnTo>
                    <a:pt x="425" y="124"/>
                  </a:lnTo>
                  <a:lnTo>
                    <a:pt x="420" y="121"/>
                  </a:lnTo>
                  <a:lnTo>
                    <a:pt x="417" y="119"/>
                  </a:lnTo>
                  <a:lnTo>
                    <a:pt x="411" y="119"/>
                  </a:lnTo>
                  <a:lnTo>
                    <a:pt x="405" y="119"/>
                  </a:lnTo>
                  <a:lnTo>
                    <a:pt x="396" y="119"/>
                  </a:lnTo>
                  <a:lnTo>
                    <a:pt x="388" y="121"/>
                  </a:lnTo>
                  <a:lnTo>
                    <a:pt x="377" y="124"/>
                  </a:lnTo>
                  <a:lnTo>
                    <a:pt x="368" y="127"/>
                  </a:lnTo>
                  <a:lnTo>
                    <a:pt x="356" y="133"/>
                  </a:lnTo>
                  <a:lnTo>
                    <a:pt x="342" y="141"/>
                  </a:lnTo>
                  <a:lnTo>
                    <a:pt x="329" y="151"/>
                  </a:lnTo>
                  <a:lnTo>
                    <a:pt x="315" y="163"/>
                  </a:lnTo>
                  <a:lnTo>
                    <a:pt x="304" y="156"/>
                  </a:lnTo>
                  <a:lnTo>
                    <a:pt x="304" y="154"/>
                  </a:lnTo>
                  <a:lnTo>
                    <a:pt x="306" y="151"/>
                  </a:lnTo>
                  <a:lnTo>
                    <a:pt x="309" y="145"/>
                  </a:lnTo>
                  <a:lnTo>
                    <a:pt x="313" y="139"/>
                  </a:lnTo>
                  <a:lnTo>
                    <a:pt x="318" y="130"/>
                  </a:lnTo>
                  <a:lnTo>
                    <a:pt x="322" y="121"/>
                  </a:lnTo>
                  <a:lnTo>
                    <a:pt x="329" y="110"/>
                  </a:lnTo>
                  <a:lnTo>
                    <a:pt x="336" y="101"/>
                  </a:lnTo>
                  <a:lnTo>
                    <a:pt x="341" y="89"/>
                  </a:lnTo>
                  <a:lnTo>
                    <a:pt x="347" y="76"/>
                  </a:lnTo>
                  <a:lnTo>
                    <a:pt x="351" y="64"/>
                  </a:lnTo>
                  <a:lnTo>
                    <a:pt x="356" y="55"/>
                  </a:lnTo>
                  <a:lnTo>
                    <a:pt x="358" y="44"/>
                  </a:lnTo>
                  <a:lnTo>
                    <a:pt x="361" y="35"/>
                  </a:lnTo>
                  <a:lnTo>
                    <a:pt x="361" y="26"/>
                  </a:lnTo>
                  <a:lnTo>
                    <a:pt x="361" y="20"/>
                  </a:lnTo>
                  <a:lnTo>
                    <a:pt x="358" y="21"/>
                  </a:lnTo>
                  <a:lnTo>
                    <a:pt x="351" y="26"/>
                  </a:lnTo>
                  <a:lnTo>
                    <a:pt x="345" y="29"/>
                  </a:lnTo>
                  <a:lnTo>
                    <a:pt x="341" y="33"/>
                  </a:lnTo>
                  <a:lnTo>
                    <a:pt x="336" y="38"/>
                  </a:lnTo>
                  <a:lnTo>
                    <a:pt x="330" y="46"/>
                  </a:lnTo>
                  <a:lnTo>
                    <a:pt x="324" y="53"/>
                  </a:lnTo>
                  <a:lnTo>
                    <a:pt x="319" y="63"/>
                  </a:lnTo>
                  <a:lnTo>
                    <a:pt x="315" y="73"/>
                  </a:lnTo>
                  <a:lnTo>
                    <a:pt x="310" y="85"/>
                  </a:lnTo>
                  <a:lnTo>
                    <a:pt x="306" y="99"/>
                  </a:lnTo>
                  <a:lnTo>
                    <a:pt x="303" y="116"/>
                  </a:lnTo>
                  <a:lnTo>
                    <a:pt x="299" y="133"/>
                  </a:lnTo>
                  <a:lnTo>
                    <a:pt x="299" y="153"/>
                  </a:lnTo>
                  <a:lnTo>
                    <a:pt x="296" y="163"/>
                  </a:lnTo>
                  <a:lnTo>
                    <a:pt x="293" y="165"/>
                  </a:lnTo>
                  <a:lnTo>
                    <a:pt x="287" y="168"/>
                  </a:lnTo>
                  <a:lnTo>
                    <a:pt x="275" y="171"/>
                  </a:lnTo>
                  <a:lnTo>
                    <a:pt x="263" y="179"/>
                  </a:lnTo>
                  <a:lnTo>
                    <a:pt x="246" y="185"/>
                  </a:lnTo>
                  <a:lnTo>
                    <a:pt x="226" y="193"/>
                  </a:lnTo>
                  <a:lnTo>
                    <a:pt x="206" y="202"/>
                  </a:lnTo>
                  <a:lnTo>
                    <a:pt x="183" y="211"/>
                  </a:lnTo>
                  <a:lnTo>
                    <a:pt x="159" y="219"/>
                  </a:lnTo>
                  <a:lnTo>
                    <a:pt x="134" y="226"/>
                  </a:lnTo>
                  <a:lnTo>
                    <a:pt x="110" y="234"/>
                  </a:lnTo>
                  <a:lnTo>
                    <a:pt x="85" y="240"/>
                  </a:lnTo>
                  <a:lnTo>
                    <a:pt x="61" y="245"/>
                  </a:lnTo>
                  <a:lnTo>
                    <a:pt x="39" y="249"/>
                  </a:lnTo>
                  <a:lnTo>
                    <a:pt x="18" y="251"/>
                  </a:lnTo>
                  <a:lnTo>
                    <a:pt x="0" y="251"/>
                  </a:lnTo>
                  <a:lnTo>
                    <a:pt x="0" y="23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62" name="Freeform 139"/>
            <p:cNvSpPr>
              <a:spLocks/>
            </p:cNvSpPr>
            <p:nvPr/>
          </p:nvSpPr>
          <p:spPr bwMode="auto">
            <a:xfrm>
              <a:off x="1067" y="1252"/>
              <a:ext cx="184" cy="106"/>
            </a:xfrm>
            <a:custGeom>
              <a:avLst/>
              <a:gdLst>
                <a:gd name="T0" fmla="*/ 2 w 367"/>
                <a:gd name="T1" fmla="*/ 17 h 212"/>
                <a:gd name="T2" fmla="*/ 3 w 367"/>
                <a:gd name="T3" fmla="*/ 19 h 212"/>
                <a:gd name="T4" fmla="*/ 6 w 367"/>
                <a:gd name="T5" fmla="*/ 22 h 212"/>
                <a:gd name="T6" fmla="*/ 9 w 367"/>
                <a:gd name="T7" fmla="*/ 24 h 212"/>
                <a:gd name="T8" fmla="*/ 14 w 367"/>
                <a:gd name="T9" fmla="*/ 25 h 212"/>
                <a:gd name="T10" fmla="*/ 18 w 367"/>
                <a:gd name="T11" fmla="*/ 23 h 212"/>
                <a:gd name="T12" fmla="*/ 21 w 367"/>
                <a:gd name="T13" fmla="*/ 21 h 212"/>
                <a:gd name="T14" fmla="*/ 23 w 367"/>
                <a:gd name="T15" fmla="*/ 18 h 212"/>
                <a:gd name="T16" fmla="*/ 24 w 367"/>
                <a:gd name="T17" fmla="*/ 16 h 212"/>
                <a:gd name="T18" fmla="*/ 25 w 367"/>
                <a:gd name="T19" fmla="*/ 14 h 212"/>
                <a:gd name="T20" fmla="*/ 28 w 367"/>
                <a:gd name="T21" fmla="*/ 13 h 212"/>
                <a:gd name="T22" fmla="*/ 28 w 367"/>
                <a:gd name="T23" fmla="*/ 15 h 212"/>
                <a:gd name="T24" fmla="*/ 29 w 367"/>
                <a:gd name="T25" fmla="*/ 17 h 212"/>
                <a:gd name="T26" fmla="*/ 31 w 367"/>
                <a:gd name="T27" fmla="*/ 19 h 212"/>
                <a:gd name="T28" fmla="*/ 34 w 367"/>
                <a:gd name="T29" fmla="*/ 18 h 212"/>
                <a:gd name="T30" fmla="*/ 39 w 367"/>
                <a:gd name="T31" fmla="*/ 15 h 212"/>
                <a:gd name="T32" fmla="*/ 40 w 367"/>
                <a:gd name="T33" fmla="*/ 14 h 212"/>
                <a:gd name="T34" fmla="*/ 41 w 367"/>
                <a:gd name="T35" fmla="*/ 12 h 212"/>
                <a:gd name="T36" fmla="*/ 43 w 367"/>
                <a:gd name="T37" fmla="*/ 9 h 212"/>
                <a:gd name="T38" fmla="*/ 44 w 367"/>
                <a:gd name="T39" fmla="*/ 4 h 212"/>
                <a:gd name="T40" fmla="*/ 46 w 367"/>
                <a:gd name="T41" fmla="*/ 2 h 212"/>
                <a:gd name="T42" fmla="*/ 46 w 367"/>
                <a:gd name="T43" fmla="*/ 3 h 212"/>
                <a:gd name="T44" fmla="*/ 46 w 367"/>
                <a:gd name="T45" fmla="*/ 5 h 212"/>
                <a:gd name="T46" fmla="*/ 45 w 367"/>
                <a:gd name="T47" fmla="*/ 9 h 212"/>
                <a:gd name="T48" fmla="*/ 44 w 367"/>
                <a:gd name="T49" fmla="*/ 13 h 212"/>
                <a:gd name="T50" fmla="*/ 42 w 367"/>
                <a:gd name="T51" fmla="*/ 17 h 212"/>
                <a:gd name="T52" fmla="*/ 38 w 367"/>
                <a:gd name="T53" fmla="*/ 20 h 212"/>
                <a:gd name="T54" fmla="*/ 35 w 367"/>
                <a:gd name="T55" fmla="*/ 21 h 212"/>
                <a:gd name="T56" fmla="*/ 32 w 367"/>
                <a:gd name="T57" fmla="*/ 22 h 212"/>
                <a:gd name="T58" fmla="*/ 29 w 367"/>
                <a:gd name="T59" fmla="*/ 21 h 212"/>
                <a:gd name="T60" fmla="*/ 27 w 367"/>
                <a:gd name="T61" fmla="*/ 19 h 212"/>
                <a:gd name="T62" fmla="*/ 26 w 367"/>
                <a:gd name="T63" fmla="*/ 18 h 212"/>
                <a:gd name="T64" fmla="*/ 26 w 367"/>
                <a:gd name="T65" fmla="*/ 19 h 212"/>
                <a:gd name="T66" fmla="*/ 24 w 367"/>
                <a:gd name="T67" fmla="*/ 21 h 212"/>
                <a:gd name="T68" fmla="*/ 22 w 367"/>
                <a:gd name="T69" fmla="*/ 24 h 212"/>
                <a:gd name="T70" fmla="*/ 19 w 367"/>
                <a:gd name="T71" fmla="*/ 26 h 212"/>
                <a:gd name="T72" fmla="*/ 16 w 367"/>
                <a:gd name="T73" fmla="*/ 27 h 212"/>
                <a:gd name="T74" fmla="*/ 12 w 367"/>
                <a:gd name="T75" fmla="*/ 27 h 212"/>
                <a:gd name="T76" fmla="*/ 8 w 367"/>
                <a:gd name="T77" fmla="*/ 26 h 212"/>
                <a:gd name="T78" fmla="*/ 5 w 367"/>
                <a:gd name="T79" fmla="*/ 24 h 212"/>
                <a:gd name="T80" fmla="*/ 2 w 367"/>
                <a:gd name="T81" fmla="*/ 22 h 212"/>
                <a:gd name="T82" fmla="*/ 1 w 367"/>
                <a:gd name="T83" fmla="*/ 20 h 212"/>
                <a:gd name="T84" fmla="*/ 1 w 367"/>
                <a:gd name="T85" fmla="*/ 1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7"/>
                <a:gd name="T130" fmla="*/ 0 h 212"/>
                <a:gd name="T131" fmla="*/ 367 w 367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7" h="212">
                  <a:moveTo>
                    <a:pt x="7" y="125"/>
                  </a:moveTo>
                  <a:lnTo>
                    <a:pt x="8" y="128"/>
                  </a:lnTo>
                  <a:lnTo>
                    <a:pt x="10" y="131"/>
                  </a:lnTo>
                  <a:lnTo>
                    <a:pt x="14" y="138"/>
                  </a:lnTo>
                  <a:lnTo>
                    <a:pt x="17" y="142"/>
                  </a:lnTo>
                  <a:lnTo>
                    <a:pt x="23" y="150"/>
                  </a:lnTo>
                  <a:lnTo>
                    <a:pt x="30" y="156"/>
                  </a:lnTo>
                  <a:lnTo>
                    <a:pt x="37" y="164"/>
                  </a:lnTo>
                  <a:lnTo>
                    <a:pt x="43" y="170"/>
                  </a:lnTo>
                  <a:lnTo>
                    <a:pt x="52" y="176"/>
                  </a:lnTo>
                  <a:lnTo>
                    <a:pt x="62" y="180"/>
                  </a:lnTo>
                  <a:lnTo>
                    <a:pt x="72" y="186"/>
                  </a:lnTo>
                  <a:lnTo>
                    <a:pt x="83" y="190"/>
                  </a:lnTo>
                  <a:lnTo>
                    <a:pt x="94" y="193"/>
                  </a:lnTo>
                  <a:lnTo>
                    <a:pt x="106" y="193"/>
                  </a:lnTo>
                  <a:lnTo>
                    <a:pt x="118" y="191"/>
                  </a:lnTo>
                  <a:lnTo>
                    <a:pt x="130" y="186"/>
                  </a:lnTo>
                  <a:lnTo>
                    <a:pt x="141" y="183"/>
                  </a:lnTo>
                  <a:lnTo>
                    <a:pt x="149" y="177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2" y="156"/>
                  </a:lnTo>
                  <a:lnTo>
                    <a:pt x="176" y="150"/>
                  </a:lnTo>
                  <a:lnTo>
                    <a:pt x="182" y="142"/>
                  </a:lnTo>
                  <a:lnTo>
                    <a:pt x="185" y="134"/>
                  </a:lnTo>
                  <a:lnTo>
                    <a:pt x="189" y="128"/>
                  </a:lnTo>
                  <a:lnTo>
                    <a:pt x="192" y="121"/>
                  </a:lnTo>
                  <a:lnTo>
                    <a:pt x="193" y="116"/>
                  </a:lnTo>
                  <a:lnTo>
                    <a:pt x="193" y="110"/>
                  </a:lnTo>
                  <a:lnTo>
                    <a:pt x="195" y="107"/>
                  </a:lnTo>
                  <a:lnTo>
                    <a:pt x="195" y="105"/>
                  </a:lnTo>
                  <a:lnTo>
                    <a:pt x="196" y="105"/>
                  </a:lnTo>
                  <a:lnTo>
                    <a:pt x="218" y="102"/>
                  </a:lnTo>
                  <a:lnTo>
                    <a:pt x="218" y="105"/>
                  </a:lnTo>
                  <a:lnTo>
                    <a:pt x="218" y="108"/>
                  </a:lnTo>
                  <a:lnTo>
                    <a:pt x="219" y="115"/>
                  </a:lnTo>
                  <a:lnTo>
                    <a:pt x="221" y="121"/>
                  </a:lnTo>
                  <a:lnTo>
                    <a:pt x="222" y="127"/>
                  </a:lnTo>
                  <a:lnTo>
                    <a:pt x="225" y="133"/>
                  </a:lnTo>
                  <a:lnTo>
                    <a:pt x="231" y="139"/>
                  </a:lnTo>
                  <a:lnTo>
                    <a:pt x="234" y="142"/>
                  </a:lnTo>
                  <a:lnTo>
                    <a:pt x="241" y="147"/>
                  </a:lnTo>
                  <a:lnTo>
                    <a:pt x="248" y="148"/>
                  </a:lnTo>
                  <a:lnTo>
                    <a:pt x="257" y="148"/>
                  </a:lnTo>
                  <a:lnTo>
                    <a:pt x="268" y="144"/>
                  </a:lnTo>
                  <a:lnTo>
                    <a:pt x="280" y="139"/>
                  </a:lnTo>
                  <a:lnTo>
                    <a:pt x="294" y="130"/>
                  </a:lnTo>
                  <a:lnTo>
                    <a:pt x="309" y="118"/>
                  </a:lnTo>
                  <a:lnTo>
                    <a:pt x="311" y="116"/>
                  </a:lnTo>
                  <a:lnTo>
                    <a:pt x="315" y="112"/>
                  </a:lnTo>
                  <a:lnTo>
                    <a:pt x="317" y="107"/>
                  </a:lnTo>
                  <a:lnTo>
                    <a:pt x="322" y="104"/>
                  </a:lnTo>
                  <a:lnTo>
                    <a:pt x="325" y="98"/>
                  </a:lnTo>
                  <a:lnTo>
                    <a:pt x="328" y="93"/>
                  </a:lnTo>
                  <a:lnTo>
                    <a:pt x="331" y="84"/>
                  </a:lnTo>
                  <a:lnTo>
                    <a:pt x="334" y="76"/>
                  </a:lnTo>
                  <a:lnTo>
                    <a:pt x="337" y="66"/>
                  </a:lnTo>
                  <a:lnTo>
                    <a:pt x="340" y="55"/>
                  </a:lnTo>
                  <a:lnTo>
                    <a:pt x="343" y="43"/>
                  </a:lnTo>
                  <a:lnTo>
                    <a:pt x="345" y="30"/>
                  </a:lnTo>
                  <a:lnTo>
                    <a:pt x="346" y="15"/>
                  </a:lnTo>
                  <a:lnTo>
                    <a:pt x="348" y="0"/>
                  </a:lnTo>
                  <a:lnTo>
                    <a:pt x="367" y="11"/>
                  </a:lnTo>
                  <a:lnTo>
                    <a:pt x="367" y="14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66" y="30"/>
                  </a:lnTo>
                  <a:lnTo>
                    <a:pt x="364" y="38"/>
                  </a:lnTo>
                  <a:lnTo>
                    <a:pt x="363" y="46"/>
                  </a:lnTo>
                  <a:lnTo>
                    <a:pt x="361" y="56"/>
                  </a:lnTo>
                  <a:lnTo>
                    <a:pt x="358" y="66"/>
                  </a:lnTo>
                  <a:lnTo>
                    <a:pt x="355" y="76"/>
                  </a:lnTo>
                  <a:lnTo>
                    <a:pt x="352" y="87"/>
                  </a:lnTo>
                  <a:lnTo>
                    <a:pt x="348" y="98"/>
                  </a:lnTo>
                  <a:lnTo>
                    <a:pt x="343" y="108"/>
                  </a:lnTo>
                  <a:lnTo>
                    <a:pt x="337" y="119"/>
                  </a:lnTo>
                  <a:lnTo>
                    <a:pt x="331" y="130"/>
                  </a:lnTo>
                  <a:lnTo>
                    <a:pt x="323" y="139"/>
                  </a:lnTo>
                  <a:lnTo>
                    <a:pt x="312" y="147"/>
                  </a:lnTo>
                  <a:lnTo>
                    <a:pt x="303" y="153"/>
                  </a:lnTo>
                  <a:lnTo>
                    <a:pt x="294" y="159"/>
                  </a:lnTo>
                  <a:lnTo>
                    <a:pt x="286" y="164"/>
                  </a:lnTo>
                  <a:lnTo>
                    <a:pt x="277" y="167"/>
                  </a:lnTo>
                  <a:lnTo>
                    <a:pt x="268" y="168"/>
                  </a:lnTo>
                  <a:lnTo>
                    <a:pt x="259" y="170"/>
                  </a:lnTo>
                  <a:lnTo>
                    <a:pt x="251" y="171"/>
                  </a:lnTo>
                  <a:lnTo>
                    <a:pt x="242" y="170"/>
                  </a:lnTo>
                  <a:lnTo>
                    <a:pt x="236" y="168"/>
                  </a:lnTo>
                  <a:lnTo>
                    <a:pt x="228" y="165"/>
                  </a:lnTo>
                  <a:lnTo>
                    <a:pt x="224" y="162"/>
                  </a:lnTo>
                  <a:lnTo>
                    <a:pt x="218" y="156"/>
                  </a:lnTo>
                  <a:lnTo>
                    <a:pt x="213" y="151"/>
                  </a:lnTo>
                  <a:lnTo>
                    <a:pt x="208" y="145"/>
                  </a:lnTo>
                  <a:lnTo>
                    <a:pt x="207" y="139"/>
                  </a:lnTo>
                  <a:lnTo>
                    <a:pt x="205" y="139"/>
                  </a:lnTo>
                  <a:lnTo>
                    <a:pt x="204" y="142"/>
                  </a:lnTo>
                  <a:lnTo>
                    <a:pt x="202" y="145"/>
                  </a:lnTo>
                  <a:lnTo>
                    <a:pt x="201" y="150"/>
                  </a:lnTo>
                  <a:lnTo>
                    <a:pt x="196" y="154"/>
                  </a:lnTo>
                  <a:lnTo>
                    <a:pt x="193" y="160"/>
                  </a:lnTo>
                  <a:lnTo>
                    <a:pt x="187" y="167"/>
                  </a:lnTo>
                  <a:lnTo>
                    <a:pt x="184" y="174"/>
                  </a:lnTo>
                  <a:lnTo>
                    <a:pt x="176" y="180"/>
                  </a:lnTo>
                  <a:lnTo>
                    <a:pt x="170" y="186"/>
                  </a:lnTo>
                  <a:lnTo>
                    <a:pt x="164" y="193"/>
                  </a:lnTo>
                  <a:lnTo>
                    <a:pt x="156" y="199"/>
                  </a:lnTo>
                  <a:lnTo>
                    <a:pt x="149" y="203"/>
                  </a:lnTo>
                  <a:lnTo>
                    <a:pt x="141" y="208"/>
                  </a:lnTo>
                  <a:lnTo>
                    <a:pt x="132" y="211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101" y="212"/>
                  </a:lnTo>
                  <a:lnTo>
                    <a:pt x="91" y="212"/>
                  </a:lnTo>
                  <a:lnTo>
                    <a:pt x="81" y="209"/>
                  </a:lnTo>
                  <a:lnTo>
                    <a:pt x="71" y="208"/>
                  </a:lnTo>
                  <a:lnTo>
                    <a:pt x="62" y="205"/>
                  </a:lnTo>
                  <a:lnTo>
                    <a:pt x="52" y="202"/>
                  </a:lnTo>
                  <a:lnTo>
                    <a:pt x="45" y="197"/>
                  </a:lnTo>
                  <a:lnTo>
                    <a:pt x="36" y="191"/>
                  </a:lnTo>
                  <a:lnTo>
                    <a:pt x="30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0" y="167"/>
                  </a:lnTo>
                  <a:lnTo>
                    <a:pt x="5" y="160"/>
                  </a:lnTo>
                  <a:lnTo>
                    <a:pt x="2" y="153"/>
                  </a:lnTo>
                  <a:lnTo>
                    <a:pt x="0" y="145"/>
                  </a:lnTo>
                  <a:lnTo>
                    <a:pt x="7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63" name="Freeform 140"/>
            <p:cNvSpPr>
              <a:spLocks/>
            </p:cNvSpPr>
            <p:nvPr/>
          </p:nvSpPr>
          <p:spPr bwMode="auto">
            <a:xfrm>
              <a:off x="1155" y="1403"/>
              <a:ext cx="64" cy="34"/>
            </a:xfrm>
            <a:custGeom>
              <a:avLst/>
              <a:gdLst>
                <a:gd name="T0" fmla="*/ 0 w 129"/>
                <a:gd name="T1" fmla="*/ 6 h 69"/>
                <a:gd name="T2" fmla="*/ 0 w 129"/>
                <a:gd name="T3" fmla="*/ 6 h 69"/>
                <a:gd name="T4" fmla="*/ 0 w 129"/>
                <a:gd name="T5" fmla="*/ 6 h 69"/>
                <a:gd name="T6" fmla="*/ 0 w 129"/>
                <a:gd name="T7" fmla="*/ 6 h 69"/>
                <a:gd name="T8" fmla="*/ 1 w 129"/>
                <a:gd name="T9" fmla="*/ 6 h 69"/>
                <a:gd name="T10" fmla="*/ 2 w 129"/>
                <a:gd name="T11" fmla="*/ 5 h 69"/>
                <a:gd name="T12" fmla="*/ 2 w 129"/>
                <a:gd name="T13" fmla="*/ 5 h 69"/>
                <a:gd name="T14" fmla="*/ 3 w 129"/>
                <a:gd name="T15" fmla="*/ 4 h 69"/>
                <a:gd name="T16" fmla="*/ 5 w 129"/>
                <a:gd name="T17" fmla="*/ 4 h 69"/>
                <a:gd name="T18" fmla="*/ 6 w 129"/>
                <a:gd name="T19" fmla="*/ 3 h 69"/>
                <a:gd name="T20" fmla="*/ 7 w 129"/>
                <a:gd name="T21" fmla="*/ 2 h 69"/>
                <a:gd name="T22" fmla="*/ 8 w 129"/>
                <a:gd name="T23" fmla="*/ 2 h 69"/>
                <a:gd name="T24" fmla="*/ 10 w 129"/>
                <a:gd name="T25" fmla="*/ 1 h 69"/>
                <a:gd name="T26" fmla="*/ 11 w 129"/>
                <a:gd name="T27" fmla="*/ 1 h 69"/>
                <a:gd name="T28" fmla="*/ 12 w 129"/>
                <a:gd name="T29" fmla="*/ 0 h 69"/>
                <a:gd name="T30" fmla="*/ 14 w 129"/>
                <a:gd name="T31" fmla="*/ 0 h 69"/>
                <a:gd name="T32" fmla="*/ 15 w 129"/>
                <a:gd name="T33" fmla="*/ 0 h 69"/>
                <a:gd name="T34" fmla="*/ 16 w 129"/>
                <a:gd name="T35" fmla="*/ 2 h 69"/>
                <a:gd name="T36" fmla="*/ 15 w 129"/>
                <a:gd name="T37" fmla="*/ 2 h 69"/>
                <a:gd name="T38" fmla="*/ 15 w 129"/>
                <a:gd name="T39" fmla="*/ 2 h 69"/>
                <a:gd name="T40" fmla="*/ 15 w 129"/>
                <a:gd name="T41" fmla="*/ 2 h 69"/>
                <a:gd name="T42" fmla="*/ 14 w 129"/>
                <a:gd name="T43" fmla="*/ 2 h 69"/>
                <a:gd name="T44" fmla="*/ 14 w 129"/>
                <a:gd name="T45" fmla="*/ 3 h 69"/>
                <a:gd name="T46" fmla="*/ 13 w 129"/>
                <a:gd name="T47" fmla="*/ 3 h 69"/>
                <a:gd name="T48" fmla="*/ 12 w 129"/>
                <a:gd name="T49" fmla="*/ 3 h 69"/>
                <a:gd name="T50" fmla="*/ 11 w 129"/>
                <a:gd name="T51" fmla="*/ 4 h 69"/>
                <a:gd name="T52" fmla="*/ 10 w 129"/>
                <a:gd name="T53" fmla="*/ 4 h 69"/>
                <a:gd name="T54" fmla="*/ 8 w 129"/>
                <a:gd name="T55" fmla="*/ 5 h 69"/>
                <a:gd name="T56" fmla="*/ 7 w 129"/>
                <a:gd name="T57" fmla="*/ 5 h 69"/>
                <a:gd name="T58" fmla="*/ 5 w 129"/>
                <a:gd name="T59" fmla="*/ 6 h 69"/>
                <a:gd name="T60" fmla="*/ 3 w 129"/>
                <a:gd name="T61" fmla="*/ 7 h 69"/>
                <a:gd name="T62" fmla="*/ 1 w 129"/>
                <a:gd name="T63" fmla="*/ 8 h 69"/>
                <a:gd name="T64" fmla="*/ 0 w 129"/>
                <a:gd name="T65" fmla="*/ 6 h 69"/>
                <a:gd name="T66" fmla="*/ 0 w 129"/>
                <a:gd name="T67" fmla="*/ 6 h 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"/>
                <a:gd name="T103" fmla="*/ 0 h 69"/>
                <a:gd name="T104" fmla="*/ 129 w 129"/>
                <a:gd name="T105" fmla="*/ 69 h 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" h="69">
                  <a:moveTo>
                    <a:pt x="0" y="55"/>
                  </a:moveTo>
                  <a:lnTo>
                    <a:pt x="0" y="55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6" y="44"/>
                  </a:lnTo>
                  <a:lnTo>
                    <a:pt x="23" y="40"/>
                  </a:lnTo>
                  <a:lnTo>
                    <a:pt x="31" y="35"/>
                  </a:lnTo>
                  <a:lnTo>
                    <a:pt x="40" y="32"/>
                  </a:lnTo>
                  <a:lnTo>
                    <a:pt x="49" y="26"/>
                  </a:lnTo>
                  <a:lnTo>
                    <a:pt x="58" y="22"/>
                  </a:lnTo>
                  <a:lnTo>
                    <a:pt x="69" y="17"/>
                  </a:lnTo>
                  <a:lnTo>
                    <a:pt x="80" y="14"/>
                  </a:lnTo>
                  <a:lnTo>
                    <a:pt x="91" y="9"/>
                  </a:lnTo>
                  <a:lnTo>
                    <a:pt x="101" y="6"/>
                  </a:lnTo>
                  <a:lnTo>
                    <a:pt x="112" y="3"/>
                  </a:lnTo>
                  <a:lnTo>
                    <a:pt x="123" y="0"/>
                  </a:lnTo>
                  <a:lnTo>
                    <a:pt x="129" y="22"/>
                  </a:lnTo>
                  <a:lnTo>
                    <a:pt x="127" y="22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7" y="23"/>
                  </a:lnTo>
                  <a:lnTo>
                    <a:pt x="113" y="25"/>
                  </a:lnTo>
                  <a:lnTo>
                    <a:pt x="107" y="28"/>
                  </a:lnTo>
                  <a:lnTo>
                    <a:pt x="100" y="29"/>
                  </a:lnTo>
                  <a:lnTo>
                    <a:pt x="92" y="32"/>
                  </a:lnTo>
                  <a:lnTo>
                    <a:pt x="81" y="37"/>
                  </a:lnTo>
                  <a:lnTo>
                    <a:pt x="71" y="41"/>
                  </a:lnTo>
                  <a:lnTo>
                    <a:pt x="58" y="46"/>
                  </a:lnTo>
                  <a:lnTo>
                    <a:pt x="45" y="54"/>
                  </a:lnTo>
                  <a:lnTo>
                    <a:pt x="29" y="61"/>
                  </a:lnTo>
                  <a:lnTo>
                    <a:pt x="13" y="6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64" name="Freeform 141"/>
            <p:cNvSpPr>
              <a:spLocks/>
            </p:cNvSpPr>
            <p:nvPr/>
          </p:nvSpPr>
          <p:spPr bwMode="auto">
            <a:xfrm>
              <a:off x="1212" y="1370"/>
              <a:ext cx="13" cy="13"/>
            </a:xfrm>
            <a:custGeom>
              <a:avLst/>
              <a:gdLst>
                <a:gd name="T0" fmla="*/ 1 w 28"/>
                <a:gd name="T1" fmla="*/ 3 h 28"/>
                <a:gd name="T2" fmla="*/ 1 w 28"/>
                <a:gd name="T3" fmla="*/ 2 h 28"/>
                <a:gd name="T4" fmla="*/ 0 w 28"/>
                <a:gd name="T5" fmla="*/ 2 h 28"/>
                <a:gd name="T6" fmla="*/ 0 w 28"/>
                <a:gd name="T7" fmla="*/ 2 h 28"/>
                <a:gd name="T8" fmla="*/ 0 w 28"/>
                <a:gd name="T9" fmla="*/ 1 h 28"/>
                <a:gd name="T10" fmla="*/ 0 w 28"/>
                <a:gd name="T11" fmla="*/ 1 h 28"/>
                <a:gd name="T12" fmla="*/ 0 w 28"/>
                <a:gd name="T13" fmla="*/ 0 h 28"/>
                <a:gd name="T14" fmla="*/ 1 w 28"/>
                <a:gd name="T15" fmla="*/ 0 h 28"/>
                <a:gd name="T16" fmla="*/ 1 w 28"/>
                <a:gd name="T17" fmla="*/ 0 h 28"/>
                <a:gd name="T18" fmla="*/ 2 w 28"/>
                <a:gd name="T19" fmla="*/ 0 h 28"/>
                <a:gd name="T20" fmla="*/ 2 w 28"/>
                <a:gd name="T21" fmla="*/ 0 h 28"/>
                <a:gd name="T22" fmla="*/ 2 w 28"/>
                <a:gd name="T23" fmla="*/ 0 h 28"/>
                <a:gd name="T24" fmla="*/ 3 w 28"/>
                <a:gd name="T25" fmla="*/ 1 h 28"/>
                <a:gd name="T26" fmla="*/ 3 w 28"/>
                <a:gd name="T27" fmla="*/ 1 h 28"/>
                <a:gd name="T28" fmla="*/ 3 w 28"/>
                <a:gd name="T29" fmla="*/ 1 h 28"/>
                <a:gd name="T30" fmla="*/ 3 w 28"/>
                <a:gd name="T31" fmla="*/ 2 h 28"/>
                <a:gd name="T32" fmla="*/ 3 w 28"/>
                <a:gd name="T33" fmla="*/ 2 h 28"/>
                <a:gd name="T34" fmla="*/ 2 w 28"/>
                <a:gd name="T35" fmla="*/ 2 h 28"/>
                <a:gd name="T36" fmla="*/ 2 w 28"/>
                <a:gd name="T37" fmla="*/ 3 h 28"/>
                <a:gd name="T38" fmla="*/ 2 w 28"/>
                <a:gd name="T39" fmla="*/ 3 h 28"/>
                <a:gd name="T40" fmla="*/ 1 w 28"/>
                <a:gd name="T41" fmla="*/ 3 h 28"/>
                <a:gd name="T42" fmla="*/ 1 w 28"/>
                <a:gd name="T43" fmla="*/ 3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28"/>
                <a:gd name="T68" fmla="*/ 28 w 28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28">
                  <a:moveTo>
                    <a:pt x="13" y="26"/>
                  </a:moveTo>
                  <a:lnTo>
                    <a:pt x="8" y="23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65" name="Freeform 142"/>
            <p:cNvSpPr>
              <a:spLocks/>
            </p:cNvSpPr>
            <p:nvPr/>
          </p:nvSpPr>
          <p:spPr bwMode="auto">
            <a:xfrm>
              <a:off x="1240" y="1364"/>
              <a:ext cx="15" cy="16"/>
            </a:xfrm>
            <a:custGeom>
              <a:avLst/>
              <a:gdLst>
                <a:gd name="T0" fmla="*/ 2 w 29"/>
                <a:gd name="T1" fmla="*/ 5 h 30"/>
                <a:gd name="T2" fmla="*/ 1 w 29"/>
                <a:gd name="T3" fmla="*/ 4 h 30"/>
                <a:gd name="T4" fmla="*/ 1 w 29"/>
                <a:gd name="T5" fmla="*/ 4 h 30"/>
                <a:gd name="T6" fmla="*/ 0 w 29"/>
                <a:gd name="T7" fmla="*/ 3 h 30"/>
                <a:gd name="T8" fmla="*/ 0 w 29"/>
                <a:gd name="T9" fmla="*/ 3 h 30"/>
                <a:gd name="T10" fmla="*/ 0 w 29"/>
                <a:gd name="T11" fmla="*/ 2 h 30"/>
                <a:gd name="T12" fmla="*/ 1 w 29"/>
                <a:gd name="T13" fmla="*/ 1 h 30"/>
                <a:gd name="T14" fmla="*/ 1 w 29"/>
                <a:gd name="T15" fmla="*/ 1 h 30"/>
                <a:gd name="T16" fmla="*/ 2 w 29"/>
                <a:gd name="T17" fmla="*/ 0 h 30"/>
                <a:gd name="T18" fmla="*/ 2 w 29"/>
                <a:gd name="T19" fmla="*/ 0 h 30"/>
                <a:gd name="T20" fmla="*/ 3 w 29"/>
                <a:gd name="T21" fmla="*/ 1 h 30"/>
                <a:gd name="T22" fmla="*/ 3 w 29"/>
                <a:gd name="T23" fmla="*/ 1 h 30"/>
                <a:gd name="T24" fmla="*/ 4 w 29"/>
                <a:gd name="T25" fmla="*/ 1 h 30"/>
                <a:gd name="T26" fmla="*/ 4 w 29"/>
                <a:gd name="T27" fmla="*/ 2 h 30"/>
                <a:gd name="T28" fmla="*/ 4 w 29"/>
                <a:gd name="T29" fmla="*/ 2 h 30"/>
                <a:gd name="T30" fmla="*/ 4 w 29"/>
                <a:gd name="T31" fmla="*/ 3 h 30"/>
                <a:gd name="T32" fmla="*/ 3 w 29"/>
                <a:gd name="T33" fmla="*/ 4 h 30"/>
                <a:gd name="T34" fmla="*/ 2 w 29"/>
                <a:gd name="T35" fmla="*/ 5 h 30"/>
                <a:gd name="T36" fmla="*/ 2 w 29"/>
                <a:gd name="T37" fmla="*/ 5 h 30"/>
                <a:gd name="T38" fmla="*/ 2 w 29"/>
                <a:gd name="T39" fmla="*/ 5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30"/>
                <a:gd name="T62" fmla="*/ 29 w 29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30">
                  <a:moveTo>
                    <a:pt x="9" y="30"/>
                  </a:moveTo>
                  <a:lnTo>
                    <a:pt x="6" y="29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3" y="7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26" y="21"/>
                  </a:lnTo>
                  <a:lnTo>
                    <a:pt x="21" y="27"/>
                  </a:lnTo>
                  <a:lnTo>
                    <a:pt x="15" y="3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66" name="Freeform 143"/>
            <p:cNvSpPr>
              <a:spLocks/>
            </p:cNvSpPr>
            <p:nvPr/>
          </p:nvSpPr>
          <p:spPr bwMode="auto">
            <a:xfrm>
              <a:off x="1268" y="1354"/>
              <a:ext cx="16" cy="14"/>
            </a:xfrm>
            <a:custGeom>
              <a:avLst/>
              <a:gdLst>
                <a:gd name="T0" fmla="*/ 2 w 32"/>
                <a:gd name="T1" fmla="*/ 3 h 29"/>
                <a:gd name="T2" fmla="*/ 2 w 32"/>
                <a:gd name="T3" fmla="*/ 3 h 29"/>
                <a:gd name="T4" fmla="*/ 1 w 32"/>
                <a:gd name="T5" fmla="*/ 3 h 29"/>
                <a:gd name="T6" fmla="*/ 1 w 32"/>
                <a:gd name="T7" fmla="*/ 3 h 29"/>
                <a:gd name="T8" fmla="*/ 1 w 32"/>
                <a:gd name="T9" fmla="*/ 2 h 29"/>
                <a:gd name="T10" fmla="*/ 0 w 32"/>
                <a:gd name="T11" fmla="*/ 2 h 29"/>
                <a:gd name="T12" fmla="*/ 1 w 32"/>
                <a:gd name="T13" fmla="*/ 2 h 29"/>
                <a:gd name="T14" fmla="*/ 1 w 32"/>
                <a:gd name="T15" fmla="*/ 1 h 29"/>
                <a:gd name="T16" fmla="*/ 1 w 32"/>
                <a:gd name="T17" fmla="*/ 1 h 29"/>
                <a:gd name="T18" fmla="*/ 1 w 32"/>
                <a:gd name="T19" fmla="*/ 1 h 29"/>
                <a:gd name="T20" fmla="*/ 2 w 32"/>
                <a:gd name="T21" fmla="*/ 0 h 29"/>
                <a:gd name="T22" fmla="*/ 2 w 32"/>
                <a:gd name="T23" fmla="*/ 0 h 29"/>
                <a:gd name="T24" fmla="*/ 3 w 32"/>
                <a:gd name="T25" fmla="*/ 0 h 29"/>
                <a:gd name="T26" fmla="*/ 4 w 32"/>
                <a:gd name="T27" fmla="*/ 0 h 29"/>
                <a:gd name="T28" fmla="*/ 4 w 32"/>
                <a:gd name="T29" fmla="*/ 0 h 29"/>
                <a:gd name="T30" fmla="*/ 4 w 32"/>
                <a:gd name="T31" fmla="*/ 1 h 29"/>
                <a:gd name="T32" fmla="*/ 4 w 32"/>
                <a:gd name="T33" fmla="*/ 2 h 29"/>
                <a:gd name="T34" fmla="*/ 4 w 32"/>
                <a:gd name="T35" fmla="*/ 2 h 29"/>
                <a:gd name="T36" fmla="*/ 4 w 32"/>
                <a:gd name="T37" fmla="*/ 2 h 29"/>
                <a:gd name="T38" fmla="*/ 4 w 32"/>
                <a:gd name="T39" fmla="*/ 2 h 29"/>
                <a:gd name="T40" fmla="*/ 3 w 32"/>
                <a:gd name="T41" fmla="*/ 3 h 29"/>
                <a:gd name="T42" fmla="*/ 3 w 32"/>
                <a:gd name="T43" fmla="*/ 3 h 29"/>
                <a:gd name="T44" fmla="*/ 2 w 32"/>
                <a:gd name="T45" fmla="*/ 3 h 29"/>
                <a:gd name="T46" fmla="*/ 2 w 32"/>
                <a:gd name="T47" fmla="*/ 3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29"/>
                <a:gd name="T74" fmla="*/ 32 w 32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29">
                  <a:moveTo>
                    <a:pt x="10" y="29"/>
                  </a:move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2" y="20"/>
                  </a:lnTo>
                  <a:lnTo>
                    <a:pt x="29" y="22"/>
                  </a:lnTo>
                  <a:lnTo>
                    <a:pt x="24" y="26"/>
                  </a:lnTo>
                  <a:lnTo>
                    <a:pt x="18" y="29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67" name="Freeform 144"/>
            <p:cNvSpPr>
              <a:spLocks/>
            </p:cNvSpPr>
            <p:nvPr/>
          </p:nvSpPr>
          <p:spPr bwMode="auto">
            <a:xfrm>
              <a:off x="1229" y="1405"/>
              <a:ext cx="13" cy="11"/>
            </a:xfrm>
            <a:custGeom>
              <a:avLst/>
              <a:gdLst>
                <a:gd name="T0" fmla="*/ 1 w 26"/>
                <a:gd name="T1" fmla="*/ 2 h 23"/>
                <a:gd name="T2" fmla="*/ 1 w 26"/>
                <a:gd name="T3" fmla="*/ 2 h 23"/>
                <a:gd name="T4" fmla="*/ 1 w 26"/>
                <a:gd name="T5" fmla="*/ 1 h 23"/>
                <a:gd name="T6" fmla="*/ 0 w 26"/>
                <a:gd name="T7" fmla="*/ 1 h 23"/>
                <a:gd name="T8" fmla="*/ 1 w 26"/>
                <a:gd name="T9" fmla="*/ 1 h 23"/>
                <a:gd name="T10" fmla="*/ 1 w 26"/>
                <a:gd name="T11" fmla="*/ 0 h 23"/>
                <a:gd name="T12" fmla="*/ 2 w 26"/>
                <a:gd name="T13" fmla="*/ 0 h 23"/>
                <a:gd name="T14" fmla="*/ 2 w 26"/>
                <a:gd name="T15" fmla="*/ 0 h 23"/>
                <a:gd name="T16" fmla="*/ 3 w 26"/>
                <a:gd name="T17" fmla="*/ 0 h 23"/>
                <a:gd name="T18" fmla="*/ 3 w 26"/>
                <a:gd name="T19" fmla="*/ 0 h 23"/>
                <a:gd name="T20" fmla="*/ 4 w 26"/>
                <a:gd name="T21" fmla="*/ 0 h 23"/>
                <a:gd name="T22" fmla="*/ 4 w 26"/>
                <a:gd name="T23" fmla="*/ 1 h 23"/>
                <a:gd name="T24" fmla="*/ 4 w 26"/>
                <a:gd name="T25" fmla="*/ 1 h 23"/>
                <a:gd name="T26" fmla="*/ 3 w 26"/>
                <a:gd name="T27" fmla="*/ 2 h 23"/>
                <a:gd name="T28" fmla="*/ 3 w 26"/>
                <a:gd name="T29" fmla="*/ 2 h 23"/>
                <a:gd name="T30" fmla="*/ 2 w 26"/>
                <a:gd name="T31" fmla="*/ 2 h 23"/>
                <a:gd name="T32" fmla="*/ 1 w 26"/>
                <a:gd name="T33" fmla="*/ 2 h 23"/>
                <a:gd name="T34" fmla="*/ 1 w 26"/>
                <a:gd name="T35" fmla="*/ 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3"/>
                <a:gd name="T56" fmla="*/ 26 w 26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3">
                  <a:moveTo>
                    <a:pt x="6" y="21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4" y="17"/>
                  </a:lnTo>
                  <a:lnTo>
                    <a:pt x="18" y="21"/>
                  </a:lnTo>
                  <a:lnTo>
                    <a:pt x="12" y="23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68" name="Freeform 145"/>
            <p:cNvSpPr>
              <a:spLocks/>
            </p:cNvSpPr>
            <p:nvPr/>
          </p:nvSpPr>
          <p:spPr bwMode="auto">
            <a:xfrm>
              <a:off x="1211" y="1445"/>
              <a:ext cx="14" cy="12"/>
            </a:xfrm>
            <a:custGeom>
              <a:avLst/>
              <a:gdLst>
                <a:gd name="T0" fmla="*/ 1 w 27"/>
                <a:gd name="T1" fmla="*/ 2 h 25"/>
                <a:gd name="T2" fmla="*/ 1 w 27"/>
                <a:gd name="T3" fmla="*/ 2 h 25"/>
                <a:gd name="T4" fmla="*/ 1 w 27"/>
                <a:gd name="T5" fmla="*/ 1 h 25"/>
                <a:gd name="T6" fmla="*/ 0 w 27"/>
                <a:gd name="T7" fmla="*/ 1 h 25"/>
                <a:gd name="T8" fmla="*/ 1 w 27"/>
                <a:gd name="T9" fmla="*/ 0 h 25"/>
                <a:gd name="T10" fmla="*/ 1 w 27"/>
                <a:gd name="T11" fmla="*/ 0 h 25"/>
                <a:gd name="T12" fmla="*/ 1 w 27"/>
                <a:gd name="T13" fmla="*/ 0 h 25"/>
                <a:gd name="T14" fmla="*/ 1 w 27"/>
                <a:gd name="T15" fmla="*/ 0 h 25"/>
                <a:gd name="T16" fmla="*/ 2 w 27"/>
                <a:gd name="T17" fmla="*/ 0 h 25"/>
                <a:gd name="T18" fmla="*/ 2 w 27"/>
                <a:gd name="T19" fmla="*/ 0 h 25"/>
                <a:gd name="T20" fmla="*/ 3 w 27"/>
                <a:gd name="T21" fmla="*/ 0 h 25"/>
                <a:gd name="T22" fmla="*/ 3 w 27"/>
                <a:gd name="T23" fmla="*/ 0 h 25"/>
                <a:gd name="T24" fmla="*/ 3 w 27"/>
                <a:gd name="T25" fmla="*/ 0 h 25"/>
                <a:gd name="T26" fmla="*/ 4 w 27"/>
                <a:gd name="T27" fmla="*/ 1 h 25"/>
                <a:gd name="T28" fmla="*/ 4 w 27"/>
                <a:gd name="T29" fmla="*/ 1 h 25"/>
                <a:gd name="T30" fmla="*/ 3 w 27"/>
                <a:gd name="T31" fmla="*/ 2 h 25"/>
                <a:gd name="T32" fmla="*/ 3 w 27"/>
                <a:gd name="T33" fmla="*/ 2 h 25"/>
                <a:gd name="T34" fmla="*/ 3 w 27"/>
                <a:gd name="T35" fmla="*/ 2 h 25"/>
                <a:gd name="T36" fmla="*/ 3 w 27"/>
                <a:gd name="T37" fmla="*/ 3 h 25"/>
                <a:gd name="T38" fmla="*/ 2 w 27"/>
                <a:gd name="T39" fmla="*/ 2 h 25"/>
                <a:gd name="T40" fmla="*/ 1 w 27"/>
                <a:gd name="T41" fmla="*/ 2 h 25"/>
                <a:gd name="T42" fmla="*/ 1 w 27"/>
                <a:gd name="T43" fmla="*/ 2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25"/>
                <a:gd name="T68" fmla="*/ 27 w 27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25">
                  <a:moveTo>
                    <a:pt x="8" y="22"/>
                  </a:moveTo>
                  <a:lnTo>
                    <a:pt x="5" y="19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6" y="8"/>
                  </a:lnTo>
                  <a:lnTo>
                    <a:pt x="27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3"/>
                  </a:lnTo>
                  <a:lnTo>
                    <a:pt x="17" y="25"/>
                  </a:lnTo>
                  <a:lnTo>
                    <a:pt x="11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69" name="Freeform 146"/>
            <p:cNvSpPr>
              <a:spLocks/>
            </p:cNvSpPr>
            <p:nvPr/>
          </p:nvSpPr>
          <p:spPr bwMode="auto">
            <a:xfrm>
              <a:off x="1259" y="1450"/>
              <a:ext cx="12" cy="13"/>
            </a:xfrm>
            <a:custGeom>
              <a:avLst/>
              <a:gdLst>
                <a:gd name="T0" fmla="*/ 0 w 25"/>
                <a:gd name="T1" fmla="*/ 3 h 26"/>
                <a:gd name="T2" fmla="*/ 0 w 25"/>
                <a:gd name="T3" fmla="*/ 3 h 26"/>
                <a:gd name="T4" fmla="*/ 0 w 25"/>
                <a:gd name="T5" fmla="*/ 2 h 26"/>
                <a:gd name="T6" fmla="*/ 0 w 25"/>
                <a:gd name="T7" fmla="*/ 2 h 26"/>
                <a:gd name="T8" fmla="*/ 0 w 25"/>
                <a:gd name="T9" fmla="*/ 2 h 26"/>
                <a:gd name="T10" fmla="*/ 0 w 25"/>
                <a:gd name="T11" fmla="*/ 1 h 26"/>
                <a:gd name="T12" fmla="*/ 1 w 25"/>
                <a:gd name="T13" fmla="*/ 1 h 26"/>
                <a:gd name="T14" fmla="*/ 1 w 25"/>
                <a:gd name="T15" fmla="*/ 0 h 26"/>
                <a:gd name="T16" fmla="*/ 2 w 25"/>
                <a:gd name="T17" fmla="*/ 0 h 26"/>
                <a:gd name="T18" fmla="*/ 2 w 25"/>
                <a:gd name="T19" fmla="*/ 1 h 26"/>
                <a:gd name="T20" fmla="*/ 2 w 25"/>
                <a:gd name="T21" fmla="*/ 1 h 26"/>
                <a:gd name="T22" fmla="*/ 3 w 25"/>
                <a:gd name="T23" fmla="*/ 2 h 26"/>
                <a:gd name="T24" fmla="*/ 3 w 25"/>
                <a:gd name="T25" fmla="*/ 2 h 26"/>
                <a:gd name="T26" fmla="*/ 2 w 25"/>
                <a:gd name="T27" fmla="*/ 3 h 26"/>
                <a:gd name="T28" fmla="*/ 2 w 25"/>
                <a:gd name="T29" fmla="*/ 3 h 26"/>
                <a:gd name="T30" fmla="*/ 1 w 25"/>
                <a:gd name="T31" fmla="*/ 4 h 26"/>
                <a:gd name="T32" fmla="*/ 0 w 25"/>
                <a:gd name="T33" fmla="*/ 3 h 26"/>
                <a:gd name="T34" fmla="*/ 0 w 25"/>
                <a:gd name="T35" fmla="*/ 3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6"/>
                <a:gd name="T56" fmla="*/ 25 w 25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6">
                  <a:moveTo>
                    <a:pt x="5" y="23"/>
                  </a:moveTo>
                  <a:lnTo>
                    <a:pt x="3" y="21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0" y="18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70" name="Freeform 147"/>
            <p:cNvSpPr>
              <a:spLocks/>
            </p:cNvSpPr>
            <p:nvPr/>
          </p:nvSpPr>
          <p:spPr bwMode="auto">
            <a:xfrm>
              <a:off x="1082" y="1361"/>
              <a:ext cx="16" cy="15"/>
            </a:xfrm>
            <a:custGeom>
              <a:avLst/>
              <a:gdLst>
                <a:gd name="T0" fmla="*/ 2 w 32"/>
                <a:gd name="T1" fmla="*/ 3 h 31"/>
                <a:gd name="T2" fmla="*/ 1 w 32"/>
                <a:gd name="T3" fmla="*/ 3 h 31"/>
                <a:gd name="T4" fmla="*/ 1 w 32"/>
                <a:gd name="T5" fmla="*/ 2 h 31"/>
                <a:gd name="T6" fmla="*/ 0 w 32"/>
                <a:gd name="T7" fmla="*/ 1 h 31"/>
                <a:gd name="T8" fmla="*/ 1 w 32"/>
                <a:gd name="T9" fmla="*/ 1 h 31"/>
                <a:gd name="T10" fmla="*/ 1 w 32"/>
                <a:gd name="T11" fmla="*/ 1 h 31"/>
                <a:gd name="T12" fmla="*/ 1 w 32"/>
                <a:gd name="T13" fmla="*/ 0 h 31"/>
                <a:gd name="T14" fmla="*/ 1 w 32"/>
                <a:gd name="T15" fmla="*/ 0 h 31"/>
                <a:gd name="T16" fmla="*/ 2 w 32"/>
                <a:gd name="T17" fmla="*/ 0 h 31"/>
                <a:gd name="T18" fmla="*/ 3 w 32"/>
                <a:gd name="T19" fmla="*/ 0 h 31"/>
                <a:gd name="T20" fmla="*/ 3 w 32"/>
                <a:gd name="T21" fmla="*/ 0 h 31"/>
                <a:gd name="T22" fmla="*/ 4 w 32"/>
                <a:gd name="T23" fmla="*/ 0 h 31"/>
                <a:gd name="T24" fmla="*/ 4 w 32"/>
                <a:gd name="T25" fmla="*/ 0 h 31"/>
                <a:gd name="T26" fmla="*/ 4 w 32"/>
                <a:gd name="T27" fmla="*/ 1 h 31"/>
                <a:gd name="T28" fmla="*/ 4 w 32"/>
                <a:gd name="T29" fmla="*/ 1 h 31"/>
                <a:gd name="T30" fmla="*/ 4 w 32"/>
                <a:gd name="T31" fmla="*/ 2 h 31"/>
                <a:gd name="T32" fmla="*/ 4 w 32"/>
                <a:gd name="T33" fmla="*/ 2 h 31"/>
                <a:gd name="T34" fmla="*/ 4 w 32"/>
                <a:gd name="T35" fmla="*/ 2 h 31"/>
                <a:gd name="T36" fmla="*/ 3 w 32"/>
                <a:gd name="T37" fmla="*/ 3 h 31"/>
                <a:gd name="T38" fmla="*/ 3 w 32"/>
                <a:gd name="T39" fmla="*/ 3 h 31"/>
                <a:gd name="T40" fmla="*/ 2 w 32"/>
                <a:gd name="T41" fmla="*/ 3 h 31"/>
                <a:gd name="T42" fmla="*/ 2 w 32"/>
                <a:gd name="T43" fmla="*/ 3 h 31"/>
                <a:gd name="T44" fmla="*/ 2 w 32"/>
                <a:gd name="T45" fmla="*/ 3 h 31"/>
                <a:gd name="T46" fmla="*/ 2 w 32"/>
                <a:gd name="T47" fmla="*/ 3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31"/>
                <a:gd name="T74" fmla="*/ 32 w 32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31">
                  <a:moveTo>
                    <a:pt x="9" y="28"/>
                  </a:moveTo>
                  <a:lnTo>
                    <a:pt x="6" y="24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29" y="20"/>
                  </a:lnTo>
                  <a:lnTo>
                    <a:pt x="24" y="26"/>
                  </a:lnTo>
                  <a:lnTo>
                    <a:pt x="19" y="28"/>
                  </a:lnTo>
                  <a:lnTo>
                    <a:pt x="16" y="31"/>
                  </a:lnTo>
                  <a:lnTo>
                    <a:pt x="12" y="29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71" name="Freeform 148"/>
            <p:cNvSpPr>
              <a:spLocks/>
            </p:cNvSpPr>
            <p:nvPr/>
          </p:nvSpPr>
          <p:spPr bwMode="auto">
            <a:xfrm>
              <a:off x="1054" y="1365"/>
              <a:ext cx="68" cy="43"/>
            </a:xfrm>
            <a:custGeom>
              <a:avLst/>
              <a:gdLst>
                <a:gd name="T0" fmla="*/ 0 w 137"/>
                <a:gd name="T1" fmla="*/ 8 h 86"/>
                <a:gd name="T2" fmla="*/ 1 w 137"/>
                <a:gd name="T3" fmla="*/ 6 h 86"/>
                <a:gd name="T4" fmla="*/ 2 w 137"/>
                <a:gd name="T5" fmla="*/ 8 h 86"/>
                <a:gd name="T6" fmla="*/ 14 w 137"/>
                <a:gd name="T7" fmla="*/ 0 h 86"/>
                <a:gd name="T8" fmla="*/ 17 w 137"/>
                <a:gd name="T9" fmla="*/ 1 h 86"/>
                <a:gd name="T10" fmla="*/ 16 w 137"/>
                <a:gd name="T11" fmla="*/ 3 h 86"/>
                <a:gd name="T12" fmla="*/ 2 w 137"/>
                <a:gd name="T13" fmla="*/ 11 h 86"/>
                <a:gd name="T14" fmla="*/ 0 w 137"/>
                <a:gd name="T15" fmla="*/ 8 h 86"/>
                <a:gd name="T16" fmla="*/ 0 w 137"/>
                <a:gd name="T17" fmla="*/ 8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86"/>
                <a:gd name="T29" fmla="*/ 137 w 13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86">
                  <a:moveTo>
                    <a:pt x="0" y="58"/>
                  </a:moveTo>
                  <a:lnTo>
                    <a:pt x="13" y="48"/>
                  </a:lnTo>
                  <a:lnTo>
                    <a:pt x="22" y="58"/>
                  </a:lnTo>
                  <a:lnTo>
                    <a:pt x="115" y="0"/>
                  </a:lnTo>
                  <a:lnTo>
                    <a:pt x="137" y="5"/>
                  </a:lnTo>
                  <a:lnTo>
                    <a:pt x="132" y="19"/>
                  </a:lnTo>
                  <a:lnTo>
                    <a:pt x="17" y="8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72" name="Freeform 149"/>
            <p:cNvSpPr>
              <a:spLocks/>
            </p:cNvSpPr>
            <p:nvPr/>
          </p:nvSpPr>
          <p:spPr bwMode="auto">
            <a:xfrm>
              <a:off x="1315" y="1143"/>
              <a:ext cx="497" cy="407"/>
            </a:xfrm>
            <a:custGeom>
              <a:avLst/>
              <a:gdLst>
                <a:gd name="T0" fmla="*/ 3 w 994"/>
                <a:gd name="T1" fmla="*/ 62 h 815"/>
                <a:gd name="T2" fmla="*/ 5 w 994"/>
                <a:gd name="T3" fmla="*/ 57 h 815"/>
                <a:gd name="T4" fmla="*/ 9 w 994"/>
                <a:gd name="T5" fmla="*/ 48 h 815"/>
                <a:gd name="T6" fmla="*/ 16 w 994"/>
                <a:gd name="T7" fmla="*/ 37 h 815"/>
                <a:gd name="T8" fmla="*/ 24 w 994"/>
                <a:gd name="T9" fmla="*/ 26 h 815"/>
                <a:gd name="T10" fmla="*/ 35 w 994"/>
                <a:gd name="T11" fmla="*/ 15 h 815"/>
                <a:gd name="T12" fmla="*/ 49 w 994"/>
                <a:gd name="T13" fmla="*/ 8 h 815"/>
                <a:gd name="T14" fmla="*/ 65 w 994"/>
                <a:gd name="T15" fmla="*/ 5 h 815"/>
                <a:gd name="T16" fmla="*/ 84 w 994"/>
                <a:gd name="T17" fmla="*/ 7 h 815"/>
                <a:gd name="T18" fmla="*/ 99 w 994"/>
                <a:gd name="T19" fmla="*/ 17 h 815"/>
                <a:gd name="T20" fmla="*/ 111 w 994"/>
                <a:gd name="T21" fmla="*/ 31 h 815"/>
                <a:gd name="T22" fmla="*/ 118 w 994"/>
                <a:gd name="T23" fmla="*/ 47 h 815"/>
                <a:gd name="T24" fmla="*/ 119 w 994"/>
                <a:gd name="T25" fmla="*/ 64 h 815"/>
                <a:gd name="T26" fmla="*/ 115 w 994"/>
                <a:gd name="T27" fmla="*/ 79 h 815"/>
                <a:gd name="T28" fmla="*/ 103 w 994"/>
                <a:gd name="T29" fmla="*/ 90 h 815"/>
                <a:gd name="T30" fmla="*/ 85 w 994"/>
                <a:gd name="T31" fmla="*/ 96 h 815"/>
                <a:gd name="T32" fmla="*/ 80 w 994"/>
                <a:gd name="T33" fmla="*/ 101 h 815"/>
                <a:gd name="T34" fmla="*/ 82 w 994"/>
                <a:gd name="T35" fmla="*/ 101 h 815"/>
                <a:gd name="T36" fmla="*/ 86 w 994"/>
                <a:gd name="T37" fmla="*/ 101 h 815"/>
                <a:gd name="T38" fmla="*/ 93 w 994"/>
                <a:gd name="T39" fmla="*/ 100 h 815"/>
                <a:gd name="T40" fmla="*/ 101 w 994"/>
                <a:gd name="T41" fmla="*/ 97 h 815"/>
                <a:gd name="T42" fmla="*/ 110 w 994"/>
                <a:gd name="T43" fmla="*/ 92 h 815"/>
                <a:gd name="T44" fmla="*/ 117 w 994"/>
                <a:gd name="T45" fmla="*/ 86 h 815"/>
                <a:gd name="T46" fmla="*/ 122 w 994"/>
                <a:gd name="T47" fmla="*/ 76 h 815"/>
                <a:gd name="T48" fmla="*/ 125 w 994"/>
                <a:gd name="T49" fmla="*/ 63 h 815"/>
                <a:gd name="T50" fmla="*/ 124 w 994"/>
                <a:gd name="T51" fmla="*/ 61 h 815"/>
                <a:gd name="T52" fmla="*/ 124 w 994"/>
                <a:gd name="T53" fmla="*/ 54 h 815"/>
                <a:gd name="T54" fmla="*/ 123 w 994"/>
                <a:gd name="T55" fmla="*/ 45 h 815"/>
                <a:gd name="T56" fmla="*/ 119 w 994"/>
                <a:gd name="T57" fmla="*/ 35 h 815"/>
                <a:gd name="T58" fmla="*/ 113 w 994"/>
                <a:gd name="T59" fmla="*/ 23 h 815"/>
                <a:gd name="T60" fmla="*/ 105 w 994"/>
                <a:gd name="T61" fmla="*/ 13 h 815"/>
                <a:gd name="T62" fmla="*/ 92 w 994"/>
                <a:gd name="T63" fmla="*/ 5 h 815"/>
                <a:gd name="T64" fmla="*/ 75 w 994"/>
                <a:gd name="T65" fmla="*/ 0 h 815"/>
                <a:gd name="T66" fmla="*/ 56 w 994"/>
                <a:gd name="T67" fmla="*/ 0 h 815"/>
                <a:gd name="T68" fmla="*/ 41 w 994"/>
                <a:gd name="T69" fmla="*/ 6 h 815"/>
                <a:gd name="T70" fmla="*/ 28 w 994"/>
                <a:gd name="T71" fmla="*/ 14 h 815"/>
                <a:gd name="T72" fmla="*/ 18 w 994"/>
                <a:gd name="T73" fmla="*/ 25 h 815"/>
                <a:gd name="T74" fmla="*/ 11 w 994"/>
                <a:gd name="T75" fmla="*/ 36 h 815"/>
                <a:gd name="T76" fmla="*/ 5 w 994"/>
                <a:gd name="T77" fmla="*/ 46 h 815"/>
                <a:gd name="T78" fmla="*/ 2 w 994"/>
                <a:gd name="T79" fmla="*/ 54 h 815"/>
                <a:gd name="T80" fmla="*/ 0 w 994"/>
                <a:gd name="T81" fmla="*/ 58 h 815"/>
                <a:gd name="T82" fmla="*/ 3 w 994"/>
                <a:gd name="T83" fmla="*/ 63 h 8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94"/>
                <a:gd name="T127" fmla="*/ 0 h 815"/>
                <a:gd name="T128" fmla="*/ 994 w 994"/>
                <a:gd name="T129" fmla="*/ 815 h 8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94" h="815">
                  <a:moveTo>
                    <a:pt x="20" y="509"/>
                  </a:moveTo>
                  <a:lnTo>
                    <a:pt x="21" y="503"/>
                  </a:lnTo>
                  <a:lnTo>
                    <a:pt x="27" y="486"/>
                  </a:lnTo>
                  <a:lnTo>
                    <a:pt x="38" y="460"/>
                  </a:lnTo>
                  <a:lnTo>
                    <a:pt x="52" y="427"/>
                  </a:lnTo>
                  <a:lnTo>
                    <a:pt x="70" y="389"/>
                  </a:lnTo>
                  <a:lnTo>
                    <a:pt x="93" y="346"/>
                  </a:lnTo>
                  <a:lnTo>
                    <a:pt x="121" y="300"/>
                  </a:lnTo>
                  <a:lnTo>
                    <a:pt x="153" y="254"/>
                  </a:lnTo>
                  <a:lnTo>
                    <a:pt x="190" y="208"/>
                  </a:lnTo>
                  <a:lnTo>
                    <a:pt x="232" y="165"/>
                  </a:lnTo>
                  <a:lnTo>
                    <a:pt x="278" y="126"/>
                  </a:lnTo>
                  <a:lnTo>
                    <a:pt x="332" y="92"/>
                  </a:lnTo>
                  <a:lnTo>
                    <a:pt x="388" y="64"/>
                  </a:lnTo>
                  <a:lnTo>
                    <a:pt x="451" y="48"/>
                  </a:lnTo>
                  <a:lnTo>
                    <a:pt x="520" y="40"/>
                  </a:lnTo>
                  <a:lnTo>
                    <a:pt x="593" y="46"/>
                  </a:lnTo>
                  <a:lnTo>
                    <a:pt x="667" y="63"/>
                  </a:lnTo>
                  <a:lnTo>
                    <a:pt x="732" y="95"/>
                  </a:lnTo>
                  <a:lnTo>
                    <a:pt x="790" y="138"/>
                  </a:lnTo>
                  <a:lnTo>
                    <a:pt x="841" y="191"/>
                  </a:lnTo>
                  <a:lnTo>
                    <a:pt x="884" y="249"/>
                  </a:lnTo>
                  <a:lnTo>
                    <a:pt x="916" y="314"/>
                  </a:lnTo>
                  <a:lnTo>
                    <a:pt x="937" y="381"/>
                  </a:lnTo>
                  <a:lnTo>
                    <a:pt x="948" y="450"/>
                  </a:lnTo>
                  <a:lnTo>
                    <a:pt x="948" y="516"/>
                  </a:lnTo>
                  <a:lnTo>
                    <a:pt x="936" y="578"/>
                  </a:lnTo>
                  <a:lnTo>
                    <a:pt x="913" y="636"/>
                  </a:lnTo>
                  <a:lnTo>
                    <a:pt x="876" y="687"/>
                  </a:lnTo>
                  <a:lnTo>
                    <a:pt x="824" y="725"/>
                  </a:lnTo>
                  <a:lnTo>
                    <a:pt x="758" y="754"/>
                  </a:lnTo>
                  <a:lnTo>
                    <a:pt x="679" y="768"/>
                  </a:lnTo>
                  <a:lnTo>
                    <a:pt x="584" y="768"/>
                  </a:lnTo>
                  <a:lnTo>
                    <a:pt x="636" y="815"/>
                  </a:lnTo>
                  <a:lnTo>
                    <a:pt x="639" y="815"/>
                  </a:lnTo>
                  <a:lnTo>
                    <a:pt x="650" y="815"/>
                  </a:lnTo>
                  <a:lnTo>
                    <a:pt x="667" y="814"/>
                  </a:lnTo>
                  <a:lnTo>
                    <a:pt x="688" y="811"/>
                  </a:lnTo>
                  <a:lnTo>
                    <a:pt x="714" y="806"/>
                  </a:lnTo>
                  <a:lnTo>
                    <a:pt x="743" y="802"/>
                  </a:lnTo>
                  <a:lnTo>
                    <a:pt x="775" y="792"/>
                  </a:lnTo>
                  <a:lnTo>
                    <a:pt x="807" y="780"/>
                  </a:lnTo>
                  <a:lnTo>
                    <a:pt x="839" y="763"/>
                  </a:lnTo>
                  <a:lnTo>
                    <a:pt x="873" y="743"/>
                  </a:lnTo>
                  <a:lnTo>
                    <a:pt x="902" y="719"/>
                  </a:lnTo>
                  <a:lnTo>
                    <a:pt x="931" y="690"/>
                  </a:lnTo>
                  <a:lnTo>
                    <a:pt x="954" y="653"/>
                  </a:lnTo>
                  <a:lnTo>
                    <a:pt x="974" y="612"/>
                  </a:lnTo>
                  <a:lnTo>
                    <a:pt x="986" y="564"/>
                  </a:lnTo>
                  <a:lnTo>
                    <a:pt x="994" y="509"/>
                  </a:lnTo>
                  <a:lnTo>
                    <a:pt x="992" y="503"/>
                  </a:lnTo>
                  <a:lnTo>
                    <a:pt x="992" y="490"/>
                  </a:lnTo>
                  <a:lnTo>
                    <a:pt x="992" y="467"/>
                  </a:lnTo>
                  <a:lnTo>
                    <a:pt x="989" y="438"/>
                  </a:lnTo>
                  <a:lnTo>
                    <a:pt x="985" y="404"/>
                  </a:lnTo>
                  <a:lnTo>
                    <a:pt x="977" y="366"/>
                  </a:lnTo>
                  <a:lnTo>
                    <a:pt x="965" y="323"/>
                  </a:lnTo>
                  <a:lnTo>
                    <a:pt x="951" y="280"/>
                  </a:lnTo>
                  <a:lnTo>
                    <a:pt x="930" y="234"/>
                  </a:lnTo>
                  <a:lnTo>
                    <a:pt x="904" y="191"/>
                  </a:lnTo>
                  <a:lnTo>
                    <a:pt x="872" y="149"/>
                  </a:lnTo>
                  <a:lnTo>
                    <a:pt x="833" y="109"/>
                  </a:lnTo>
                  <a:lnTo>
                    <a:pt x="786" y="74"/>
                  </a:lnTo>
                  <a:lnTo>
                    <a:pt x="731" y="45"/>
                  </a:lnTo>
                  <a:lnTo>
                    <a:pt x="667" y="22"/>
                  </a:lnTo>
                  <a:lnTo>
                    <a:pt x="593" y="6"/>
                  </a:lnTo>
                  <a:lnTo>
                    <a:pt x="518" y="0"/>
                  </a:lnTo>
                  <a:lnTo>
                    <a:pt x="448" y="6"/>
                  </a:lnTo>
                  <a:lnTo>
                    <a:pt x="384" y="23"/>
                  </a:lnTo>
                  <a:lnTo>
                    <a:pt x="326" y="48"/>
                  </a:lnTo>
                  <a:lnTo>
                    <a:pt x="271" y="80"/>
                  </a:lnTo>
                  <a:lnTo>
                    <a:pt x="223" y="116"/>
                  </a:lnTo>
                  <a:lnTo>
                    <a:pt x="180" y="158"/>
                  </a:lnTo>
                  <a:lnTo>
                    <a:pt x="142" y="202"/>
                  </a:lnTo>
                  <a:lnTo>
                    <a:pt x="108" y="245"/>
                  </a:lnTo>
                  <a:lnTo>
                    <a:pt x="81" y="289"/>
                  </a:lnTo>
                  <a:lnTo>
                    <a:pt x="56" y="332"/>
                  </a:lnTo>
                  <a:lnTo>
                    <a:pt x="38" y="372"/>
                  </a:lnTo>
                  <a:lnTo>
                    <a:pt x="21" y="405"/>
                  </a:lnTo>
                  <a:lnTo>
                    <a:pt x="11" y="434"/>
                  </a:lnTo>
                  <a:lnTo>
                    <a:pt x="3" y="456"/>
                  </a:lnTo>
                  <a:lnTo>
                    <a:pt x="0" y="468"/>
                  </a:lnTo>
                  <a:lnTo>
                    <a:pt x="2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73" name="Freeform 150"/>
            <p:cNvSpPr>
              <a:spLocks/>
            </p:cNvSpPr>
            <p:nvPr/>
          </p:nvSpPr>
          <p:spPr bwMode="auto">
            <a:xfrm>
              <a:off x="1672" y="1399"/>
              <a:ext cx="60" cy="108"/>
            </a:xfrm>
            <a:custGeom>
              <a:avLst/>
              <a:gdLst>
                <a:gd name="T0" fmla="*/ 11 w 121"/>
                <a:gd name="T1" fmla="*/ 1 h 218"/>
                <a:gd name="T2" fmla="*/ 11 w 121"/>
                <a:gd name="T3" fmla="*/ 1 h 218"/>
                <a:gd name="T4" fmla="*/ 11 w 121"/>
                <a:gd name="T5" fmla="*/ 1 h 218"/>
                <a:gd name="T6" fmla="*/ 11 w 121"/>
                <a:gd name="T7" fmla="*/ 2 h 218"/>
                <a:gd name="T8" fmla="*/ 11 w 121"/>
                <a:gd name="T9" fmla="*/ 4 h 218"/>
                <a:gd name="T10" fmla="*/ 11 w 121"/>
                <a:gd name="T11" fmla="*/ 5 h 218"/>
                <a:gd name="T12" fmla="*/ 10 w 121"/>
                <a:gd name="T13" fmla="*/ 7 h 218"/>
                <a:gd name="T14" fmla="*/ 10 w 121"/>
                <a:gd name="T15" fmla="*/ 9 h 218"/>
                <a:gd name="T16" fmla="*/ 10 w 121"/>
                <a:gd name="T17" fmla="*/ 11 h 218"/>
                <a:gd name="T18" fmla="*/ 9 w 121"/>
                <a:gd name="T19" fmla="*/ 13 h 218"/>
                <a:gd name="T20" fmla="*/ 9 w 121"/>
                <a:gd name="T21" fmla="*/ 15 h 218"/>
                <a:gd name="T22" fmla="*/ 8 w 121"/>
                <a:gd name="T23" fmla="*/ 17 h 218"/>
                <a:gd name="T24" fmla="*/ 7 w 121"/>
                <a:gd name="T25" fmla="*/ 19 h 218"/>
                <a:gd name="T26" fmla="*/ 5 w 121"/>
                <a:gd name="T27" fmla="*/ 20 h 218"/>
                <a:gd name="T28" fmla="*/ 4 w 121"/>
                <a:gd name="T29" fmla="*/ 22 h 218"/>
                <a:gd name="T30" fmla="*/ 2 w 121"/>
                <a:gd name="T31" fmla="*/ 22 h 218"/>
                <a:gd name="T32" fmla="*/ 0 w 121"/>
                <a:gd name="T33" fmla="*/ 23 h 218"/>
                <a:gd name="T34" fmla="*/ 1 w 121"/>
                <a:gd name="T35" fmla="*/ 27 h 218"/>
                <a:gd name="T36" fmla="*/ 1 w 121"/>
                <a:gd name="T37" fmla="*/ 27 h 218"/>
                <a:gd name="T38" fmla="*/ 2 w 121"/>
                <a:gd name="T39" fmla="*/ 26 h 218"/>
                <a:gd name="T40" fmla="*/ 3 w 121"/>
                <a:gd name="T41" fmla="*/ 26 h 218"/>
                <a:gd name="T42" fmla="*/ 4 w 121"/>
                <a:gd name="T43" fmla="*/ 26 h 218"/>
                <a:gd name="T44" fmla="*/ 5 w 121"/>
                <a:gd name="T45" fmla="*/ 25 h 218"/>
                <a:gd name="T46" fmla="*/ 6 w 121"/>
                <a:gd name="T47" fmla="*/ 25 h 218"/>
                <a:gd name="T48" fmla="*/ 7 w 121"/>
                <a:gd name="T49" fmla="*/ 24 h 218"/>
                <a:gd name="T50" fmla="*/ 8 w 121"/>
                <a:gd name="T51" fmla="*/ 23 h 218"/>
                <a:gd name="T52" fmla="*/ 10 w 121"/>
                <a:gd name="T53" fmla="*/ 21 h 218"/>
                <a:gd name="T54" fmla="*/ 11 w 121"/>
                <a:gd name="T55" fmla="*/ 20 h 218"/>
                <a:gd name="T56" fmla="*/ 12 w 121"/>
                <a:gd name="T57" fmla="*/ 17 h 218"/>
                <a:gd name="T58" fmla="*/ 13 w 121"/>
                <a:gd name="T59" fmla="*/ 15 h 218"/>
                <a:gd name="T60" fmla="*/ 14 w 121"/>
                <a:gd name="T61" fmla="*/ 12 h 218"/>
                <a:gd name="T62" fmla="*/ 14 w 121"/>
                <a:gd name="T63" fmla="*/ 8 h 218"/>
                <a:gd name="T64" fmla="*/ 15 w 121"/>
                <a:gd name="T65" fmla="*/ 4 h 218"/>
                <a:gd name="T66" fmla="*/ 15 w 121"/>
                <a:gd name="T67" fmla="*/ 0 h 218"/>
                <a:gd name="T68" fmla="*/ 11 w 121"/>
                <a:gd name="T69" fmla="*/ 1 h 218"/>
                <a:gd name="T70" fmla="*/ 11 w 121"/>
                <a:gd name="T71" fmla="*/ 1 h 2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"/>
                <a:gd name="T109" fmla="*/ 0 h 218"/>
                <a:gd name="T110" fmla="*/ 121 w 121"/>
                <a:gd name="T111" fmla="*/ 218 h 2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" h="218">
                  <a:moveTo>
                    <a:pt x="90" y="8"/>
                  </a:moveTo>
                  <a:lnTo>
                    <a:pt x="89" y="10"/>
                  </a:lnTo>
                  <a:lnTo>
                    <a:pt x="89" y="14"/>
                  </a:lnTo>
                  <a:lnTo>
                    <a:pt x="89" y="22"/>
                  </a:lnTo>
                  <a:lnTo>
                    <a:pt x="89" y="33"/>
                  </a:lnTo>
                  <a:lnTo>
                    <a:pt x="89" y="45"/>
                  </a:lnTo>
                  <a:lnTo>
                    <a:pt x="87" y="60"/>
                  </a:lnTo>
                  <a:lnTo>
                    <a:pt x="84" y="75"/>
                  </a:lnTo>
                  <a:lnTo>
                    <a:pt x="83" y="92"/>
                  </a:lnTo>
                  <a:lnTo>
                    <a:pt x="76" y="108"/>
                  </a:lnTo>
                  <a:lnTo>
                    <a:pt x="72" y="124"/>
                  </a:lnTo>
                  <a:lnTo>
                    <a:pt x="64" y="138"/>
                  </a:lnTo>
                  <a:lnTo>
                    <a:pt x="57" y="153"/>
                  </a:lnTo>
                  <a:lnTo>
                    <a:pt x="44" y="166"/>
                  </a:lnTo>
                  <a:lnTo>
                    <a:pt x="32" y="178"/>
                  </a:lnTo>
                  <a:lnTo>
                    <a:pt x="17" y="184"/>
                  </a:lnTo>
                  <a:lnTo>
                    <a:pt x="0" y="190"/>
                  </a:lnTo>
                  <a:lnTo>
                    <a:pt x="15" y="218"/>
                  </a:lnTo>
                  <a:lnTo>
                    <a:pt x="20" y="216"/>
                  </a:lnTo>
                  <a:lnTo>
                    <a:pt x="24" y="215"/>
                  </a:lnTo>
                  <a:lnTo>
                    <a:pt x="32" y="213"/>
                  </a:lnTo>
                  <a:lnTo>
                    <a:pt x="40" y="208"/>
                  </a:lnTo>
                  <a:lnTo>
                    <a:pt x="49" y="204"/>
                  </a:lnTo>
                  <a:lnTo>
                    <a:pt x="60" y="198"/>
                  </a:lnTo>
                  <a:lnTo>
                    <a:pt x="70" y="189"/>
                  </a:lnTo>
                  <a:lnTo>
                    <a:pt x="80" y="176"/>
                  </a:lnTo>
                  <a:lnTo>
                    <a:pt x="90" y="161"/>
                  </a:lnTo>
                  <a:lnTo>
                    <a:pt x="98" y="144"/>
                  </a:lnTo>
                  <a:lnTo>
                    <a:pt x="107" y="124"/>
                  </a:lnTo>
                  <a:lnTo>
                    <a:pt x="113" y="98"/>
                  </a:lnTo>
                  <a:lnTo>
                    <a:pt x="119" y="71"/>
                  </a:lnTo>
                  <a:lnTo>
                    <a:pt x="121" y="37"/>
                  </a:lnTo>
                  <a:lnTo>
                    <a:pt x="121" y="0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74" name="Freeform 151"/>
            <p:cNvSpPr>
              <a:spLocks/>
            </p:cNvSpPr>
            <p:nvPr/>
          </p:nvSpPr>
          <p:spPr bwMode="auto">
            <a:xfrm>
              <a:off x="1518" y="1189"/>
              <a:ext cx="141" cy="88"/>
            </a:xfrm>
            <a:custGeom>
              <a:avLst/>
              <a:gdLst>
                <a:gd name="T0" fmla="*/ 0 w 281"/>
                <a:gd name="T1" fmla="*/ 16 h 176"/>
                <a:gd name="T2" fmla="*/ 0 w 281"/>
                <a:gd name="T3" fmla="*/ 15 h 176"/>
                <a:gd name="T4" fmla="*/ 1 w 281"/>
                <a:gd name="T5" fmla="*/ 15 h 176"/>
                <a:gd name="T6" fmla="*/ 1 w 281"/>
                <a:gd name="T7" fmla="*/ 15 h 176"/>
                <a:gd name="T8" fmla="*/ 2 w 281"/>
                <a:gd name="T9" fmla="*/ 14 h 176"/>
                <a:gd name="T10" fmla="*/ 2 w 281"/>
                <a:gd name="T11" fmla="*/ 13 h 176"/>
                <a:gd name="T12" fmla="*/ 3 w 281"/>
                <a:gd name="T13" fmla="*/ 12 h 176"/>
                <a:gd name="T14" fmla="*/ 5 w 281"/>
                <a:gd name="T15" fmla="*/ 11 h 176"/>
                <a:gd name="T16" fmla="*/ 6 w 281"/>
                <a:gd name="T17" fmla="*/ 9 h 176"/>
                <a:gd name="T18" fmla="*/ 8 w 281"/>
                <a:gd name="T19" fmla="*/ 8 h 176"/>
                <a:gd name="T20" fmla="*/ 9 w 281"/>
                <a:gd name="T21" fmla="*/ 7 h 176"/>
                <a:gd name="T22" fmla="*/ 11 w 281"/>
                <a:gd name="T23" fmla="*/ 6 h 176"/>
                <a:gd name="T24" fmla="*/ 14 w 281"/>
                <a:gd name="T25" fmla="*/ 5 h 176"/>
                <a:gd name="T26" fmla="*/ 16 w 281"/>
                <a:gd name="T27" fmla="*/ 3 h 176"/>
                <a:gd name="T28" fmla="*/ 18 w 281"/>
                <a:gd name="T29" fmla="*/ 2 h 176"/>
                <a:gd name="T30" fmla="*/ 21 w 281"/>
                <a:gd name="T31" fmla="*/ 1 h 176"/>
                <a:gd name="T32" fmla="*/ 24 w 281"/>
                <a:gd name="T33" fmla="*/ 0 h 176"/>
                <a:gd name="T34" fmla="*/ 36 w 281"/>
                <a:gd name="T35" fmla="*/ 22 h 176"/>
                <a:gd name="T36" fmla="*/ 31 w 281"/>
                <a:gd name="T37" fmla="*/ 22 h 176"/>
                <a:gd name="T38" fmla="*/ 22 w 281"/>
                <a:gd name="T39" fmla="*/ 6 h 176"/>
                <a:gd name="T40" fmla="*/ 21 w 281"/>
                <a:gd name="T41" fmla="*/ 6 h 176"/>
                <a:gd name="T42" fmla="*/ 21 w 281"/>
                <a:gd name="T43" fmla="*/ 6 h 176"/>
                <a:gd name="T44" fmla="*/ 21 w 281"/>
                <a:gd name="T45" fmla="*/ 6 h 176"/>
                <a:gd name="T46" fmla="*/ 20 w 281"/>
                <a:gd name="T47" fmla="*/ 6 h 176"/>
                <a:gd name="T48" fmla="*/ 19 w 281"/>
                <a:gd name="T49" fmla="*/ 7 h 176"/>
                <a:gd name="T50" fmla="*/ 18 w 281"/>
                <a:gd name="T51" fmla="*/ 7 h 176"/>
                <a:gd name="T52" fmla="*/ 17 w 281"/>
                <a:gd name="T53" fmla="*/ 8 h 176"/>
                <a:gd name="T54" fmla="*/ 16 w 281"/>
                <a:gd name="T55" fmla="*/ 9 h 176"/>
                <a:gd name="T56" fmla="*/ 14 w 281"/>
                <a:gd name="T57" fmla="*/ 9 h 176"/>
                <a:gd name="T58" fmla="*/ 13 w 281"/>
                <a:gd name="T59" fmla="*/ 10 h 176"/>
                <a:gd name="T60" fmla="*/ 11 w 281"/>
                <a:gd name="T61" fmla="*/ 11 h 176"/>
                <a:gd name="T62" fmla="*/ 10 w 281"/>
                <a:gd name="T63" fmla="*/ 12 h 176"/>
                <a:gd name="T64" fmla="*/ 9 w 281"/>
                <a:gd name="T65" fmla="*/ 13 h 176"/>
                <a:gd name="T66" fmla="*/ 7 w 281"/>
                <a:gd name="T67" fmla="*/ 14 h 176"/>
                <a:gd name="T68" fmla="*/ 6 w 281"/>
                <a:gd name="T69" fmla="*/ 16 h 176"/>
                <a:gd name="T70" fmla="*/ 4 w 281"/>
                <a:gd name="T71" fmla="*/ 17 h 176"/>
                <a:gd name="T72" fmla="*/ 0 w 281"/>
                <a:gd name="T73" fmla="*/ 16 h 176"/>
                <a:gd name="T74" fmla="*/ 0 w 281"/>
                <a:gd name="T75" fmla="*/ 16 h 1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1"/>
                <a:gd name="T115" fmla="*/ 0 h 176"/>
                <a:gd name="T116" fmla="*/ 281 w 281"/>
                <a:gd name="T117" fmla="*/ 176 h 1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1" h="176">
                  <a:moveTo>
                    <a:pt x="0" y="121"/>
                  </a:moveTo>
                  <a:lnTo>
                    <a:pt x="0" y="120"/>
                  </a:lnTo>
                  <a:lnTo>
                    <a:pt x="1" y="117"/>
                  </a:lnTo>
                  <a:lnTo>
                    <a:pt x="4" y="114"/>
                  </a:lnTo>
                  <a:lnTo>
                    <a:pt x="10" y="108"/>
                  </a:lnTo>
                  <a:lnTo>
                    <a:pt x="16" y="100"/>
                  </a:lnTo>
                  <a:lnTo>
                    <a:pt x="24" y="91"/>
                  </a:lnTo>
                  <a:lnTo>
                    <a:pt x="33" y="82"/>
                  </a:lnTo>
                  <a:lnTo>
                    <a:pt x="46" y="72"/>
                  </a:lnTo>
                  <a:lnTo>
                    <a:pt x="58" y="62"/>
                  </a:lnTo>
                  <a:lnTo>
                    <a:pt x="72" y="52"/>
                  </a:lnTo>
                  <a:lnTo>
                    <a:pt x="87" y="42"/>
                  </a:lnTo>
                  <a:lnTo>
                    <a:pt x="105" y="33"/>
                  </a:lnTo>
                  <a:lnTo>
                    <a:pt x="124" y="22"/>
                  </a:lnTo>
                  <a:lnTo>
                    <a:pt x="143" y="14"/>
                  </a:lnTo>
                  <a:lnTo>
                    <a:pt x="166" y="7"/>
                  </a:lnTo>
                  <a:lnTo>
                    <a:pt x="191" y="0"/>
                  </a:lnTo>
                  <a:lnTo>
                    <a:pt x="281" y="170"/>
                  </a:lnTo>
                  <a:lnTo>
                    <a:pt x="243" y="176"/>
                  </a:lnTo>
                  <a:lnTo>
                    <a:pt x="169" y="42"/>
                  </a:lnTo>
                  <a:lnTo>
                    <a:pt x="168" y="42"/>
                  </a:lnTo>
                  <a:lnTo>
                    <a:pt x="166" y="43"/>
                  </a:lnTo>
                  <a:lnTo>
                    <a:pt x="162" y="45"/>
                  </a:lnTo>
                  <a:lnTo>
                    <a:pt x="156" y="48"/>
                  </a:lnTo>
                  <a:lnTo>
                    <a:pt x="148" y="49"/>
                  </a:lnTo>
                  <a:lnTo>
                    <a:pt x="140" y="54"/>
                  </a:lnTo>
                  <a:lnTo>
                    <a:pt x="131" y="59"/>
                  </a:lnTo>
                  <a:lnTo>
                    <a:pt x="124" y="65"/>
                  </a:lnTo>
                  <a:lnTo>
                    <a:pt x="111" y="69"/>
                  </a:lnTo>
                  <a:lnTo>
                    <a:pt x="101" y="75"/>
                  </a:lnTo>
                  <a:lnTo>
                    <a:pt x="88" y="83"/>
                  </a:lnTo>
                  <a:lnTo>
                    <a:pt x="78" y="92"/>
                  </a:lnTo>
                  <a:lnTo>
                    <a:pt x="65" y="101"/>
                  </a:lnTo>
                  <a:lnTo>
                    <a:pt x="53" y="112"/>
                  </a:lnTo>
                  <a:lnTo>
                    <a:pt x="41" y="123"/>
                  </a:lnTo>
                  <a:lnTo>
                    <a:pt x="30" y="135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75" name="Freeform 152"/>
            <p:cNvSpPr>
              <a:spLocks/>
            </p:cNvSpPr>
            <p:nvPr/>
          </p:nvSpPr>
          <p:spPr bwMode="auto">
            <a:xfrm>
              <a:off x="1048" y="1373"/>
              <a:ext cx="68" cy="43"/>
            </a:xfrm>
            <a:custGeom>
              <a:avLst/>
              <a:gdLst>
                <a:gd name="T0" fmla="*/ 0 w 136"/>
                <a:gd name="T1" fmla="*/ 7 h 88"/>
                <a:gd name="T2" fmla="*/ 2 w 136"/>
                <a:gd name="T3" fmla="*/ 6 h 88"/>
                <a:gd name="T4" fmla="*/ 3 w 136"/>
                <a:gd name="T5" fmla="*/ 7 h 88"/>
                <a:gd name="T6" fmla="*/ 16 w 136"/>
                <a:gd name="T7" fmla="*/ 0 h 88"/>
                <a:gd name="T8" fmla="*/ 17 w 136"/>
                <a:gd name="T9" fmla="*/ 1 h 88"/>
                <a:gd name="T10" fmla="*/ 17 w 136"/>
                <a:gd name="T11" fmla="*/ 2 h 88"/>
                <a:gd name="T12" fmla="*/ 3 w 136"/>
                <a:gd name="T13" fmla="*/ 10 h 88"/>
                <a:gd name="T14" fmla="*/ 0 w 136"/>
                <a:gd name="T15" fmla="*/ 7 h 88"/>
                <a:gd name="T16" fmla="*/ 0 w 136"/>
                <a:gd name="T17" fmla="*/ 7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88"/>
                <a:gd name="T29" fmla="*/ 136 w 136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88">
                  <a:moveTo>
                    <a:pt x="0" y="60"/>
                  </a:moveTo>
                  <a:lnTo>
                    <a:pt x="14" y="51"/>
                  </a:lnTo>
                  <a:lnTo>
                    <a:pt x="23" y="60"/>
                  </a:lnTo>
                  <a:lnTo>
                    <a:pt x="121" y="0"/>
                  </a:lnTo>
                  <a:lnTo>
                    <a:pt x="136" y="8"/>
                  </a:lnTo>
                  <a:lnTo>
                    <a:pt x="135" y="22"/>
                  </a:lnTo>
                  <a:lnTo>
                    <a:pt x="19" y="8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76" name="Freeform 153"/>
            <p:cNvSpPr>
              <a:spLocks/>
            </p:cNvSpPr>
            <p:nvPr/>
          </p:nvSpPr>
          <p:spPr bwMode="auto">
            <a:xfrm>
              <a:off x="1280" y="1271"/>
              <a:ext cx="19" cy="39"/>
            </a:xfrm>
            <a:custGeom>
              <a:avLst/>
              <a:gdLst>
                <a:gd name="T0" fmla="*/ 2 w 38"/>
                <a:gd name="T1" fmla="*/ 1 h 78"/>
                <a:gd name="T2" fmla="*/ 2 w 38"/>
                <a:gd name="T3" fmla="*/ 1 h 78"/>
                <a:gd name="T4" fmla="*/ 2 w 38"/>
                <a:gd name="T5" fmla="*/ 2 h 78"/>
                <a:gd name="T6" fmla="*/ 2 w 38"/>
                <a:gd name="T7" fmla="*/ 2 h 78"/>
                <a:gd name="T8" fmla="*/ 2 w 38"/>
                <a:gd name="T9" fmla="*/ 3 h 78"/>
                <a:gd name="T10" fmla="*/ 3 w 38"/>
                <a:gd name="T11" fmla="*/ 3 h 78"/>
                <a:gd name="T12" fmla="*/ 3 w 38"/>
                <a:gd name="T13" fmla="*/ 4 h 78"/>
                <a:gd name="T14" fmla="*/ 3 w 38"/>
                <a:gd name="T15" fmla="*/ 4 h 78"/>
                <a:gd name="T16" fmla="*/ 3 w 38"/>
                <a:gd name="T17" fmla="*/ 5 h 78"/>
                <a:gd name="T18" fmla="*/ 3 w 38"/>
                <a:gd name="T19" fmla="*/ 6 h 78"/>
                <a:gd name="T20" fmla="*/ 2 w 38"/>
                <a:gd name="T21" fmla="*/ 7 h 78"/>
                <a:gd name="T22" fmla="*/ 2 w 38"/>
                <a:gd name="T23" fmla="*/ 7 h 78"/>
                <a:gd name="T24" fmla="*/ 2 w 38"/>
                <a:gd name="T25" fmla="*/ 8 h 78"/>
                <a:gd name="T26" fmla="*/ 1 w 38"/>
                <a:gd name="T27" fmla="*/ 9 h 78"/>
                <a:gd name="T28" fmla="*/ 0 w 38"/>
                <a:gd name="T29" fmla="*/ 10 h 78"/>
                <a:gd name="T30" fmla="*/ 2 w 38"/>
                <a:gd name="T31" fmla="*/ 10 h 78"/>
                <a:gd name="T32" fmla="*/ 2 w 38"/>
                <a:gd name="T33" fmla="*/ 10 h 78"/>
                <a:gd name="T34" fmla="*/ 3 w 38"/>
                <a:gd name="T35" fmla="*/ 9 h 78"/>
                <a:gd name="T36" fmla="*/ 3 w 38"/>
                <a:gd name="T37" fmla="*/ 9 h 78"/>
                <a:gd name="T38" fmla="*/ 3 w 38"/>
                <a:gd name="T39" fmla="*/ 9 h 78"/>
                <a:gd name="T40" fmla="*/ 4 w 38"/>
                <a:gd name="T41" fmla="*/ 8 h 78"/>
                <a:gd name="T42" fmla="*/ 4 w 38"/>
                <a:gd name="T43" fmla="*/ 8 h 78"/>
                <a:gd name="T44" fmla="*/ 4 w 38"/>
                <a:gd name="T45" fmla="*/ 7 h 78"/>
                <a:gd name="T46" fmla="*/ 5 w 38"/>
                <a:gd name="T47" fmla="*/ 6 h 78"/>
                <a:gd name="T48" fmla="*/ 5 w 38"/>
                <a:gd name="T49" fmla="*/ 6 h 78"/>
                <a:gd name="T50" fmla="*/ 5 w 38"/>
                <a:gd name="T51" fmla="*/ 5 h 78"/>
                <a:gd name="T52" fmla="*/ 5 w 38"/>
                <a:gd name="T53" fmla="*/ 4 h 78"/>
                <a:gd name="T54" fmla="*/ 5 w 38"/>
                <a:gd name="T55" fmla="*/ 3 h 78"/>
                <a:gd name="T56" fmla="*/ 5 w 38"/>
                <a:gd name="T57" fmla="*/ 1 h 78"/>
                <a:gd name="T58" fmla="*/ 5 w 38"/>
                <a:gd name="T59" fmla="*/ 0 h 78"/>
                <a:gd name="T60" fmla="*/ 2 w 38"/>
                <a:gd name="T61" fmla="*/ 1 h 78"/>
                <a:gd name="T62" fmla="*/ 2 w 38"/>
                <a:gd name="T63" fmla="*/ 1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78"/>
                <a:gd name="T98" fmla="*/ 38 w 38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78">
                  <a:moveTo>
                    <a:pt x="13" y="6"/>
                  </a:moveTo>
                  <a:lnTo>
                    <a:pt x="13" y="8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19" y="28"/>
                  </a:lnTo>
                  <a:lnTo>
                    <a:pt x="18" y="32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16" y="49"/>
                  </a:lnTo>
                  <a:lnTo>
                    <a:pt x="13" y="55"/>
                  </a:lnTo>
                  <a:lnTo>
                    <a:pt x="10" y="61"/>
                  </a:lnTo>
                  <a:lnTo>
                    <a:pt x="4" y="67"/>
                  </a:lnTo>
                  <a:lnTo>
                    <a:pt x="0" y="75"/>
                  </a:lnTo>
                  <a:lnTo>
                    <a:pt x="13" y="78"/>
                  </a:lnTo>
                  <a:lnTo>
                    <a:pt x="13" y="77"/>
                  </a:lnTo>
                  <a:lnTo>
                    <a:pt x="18" y="72"/>
                  </a:lnTo>
                  <a:lnTo>
                    <a:pt x="19" y="69"/>
                  </a:lnTo>
                  <a:lnTo>
                    <a:pt x="22" y="66"/>
                  </a:lnTo>
                  <a:lnTo>
                    <a:pt x="26" y="63"/>
                  </a:lnTo>
                  <a:lnTo>
                    <a:pt x="29" y="58"/>
                  </a:lnTo>
                  <a:lnTo>
                    <a:pt x="32" y="54"/>
                  </a:lnTo>
                  <a:lnTo>
                    <a:pt x="33" y="48"/>
                  </a:lnTo>
                  <a:lnTo>
                    <a:pt x="35" y="41"/>
                  </a:lnTo>
                  <a:lnTo>
                    <a:pt x="38" y="35"/>
                  </a:lnTo>
                  <a:lnTo>
                    <a:pt x="38" y="26"/>
                  </a:lnTo>
                  <a:lnTo>
                    <a:pt x="38" y="18"/>
                  </a:lnTo>
                  <a:lnTo>
                    <a:pt x="36" y="8"/>
                  </a:lnTo>
                  <a:lnTo>
                    <a:pt x="35" y="0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77" name="Freeform 154"/>
            <p:cNvSpPr>
              <a:spLocks/>
            </p:cNvSpPr>
            <p:nvPr/>
          </p:nvSpPr>
          <p:spPr bwMode="auto">
            <a:xfrm>
              <a:off x="1274" y="1272"/>
              <a:ext cx="19" cy="39"/>
            </a:xfrm>
            <a:custGeom>
              <a:avLst/>
              <a:gdLst>
                <a:gd name="T0" fmla="*/ 2 w 39"/>
                <a:gd name="T1" fmla="*/ 1 h 78"/>
                <a:gd name="T2" fmla="*/ 2 w 39"/>
                <a:gd name="T3" fmla="*/ 1 h 78"/>
                <a:gd name="T4" fmla="*/ 2 w 39"/>
                <a:gd name="T5" fmla="*/ 2 h 78"/>
                <a:gd name="T6" fmla="*/ 2 w 39"/>
                <a:gd name="T7" fmla="*/ 2 h 78"/>
                <a:gd name="T8" fmla="*/ 2 w 39"/>
                <a:gd name="T9" fmla="*/ 3 h 78"/>
                <a:gd name="T10" fmla="*/ 2 w 39"/>
                <a:gd name="T11" fmla="*/ 3 h 78"/>
                <a:gd name="T12" fmla="*/ 2 w 39"/>
                <a:gd name="T13" fmla="*/ 4 h 78"/>
                <a:gd name="T14" fmla="*/ 2 w 39"/>
                <a:gd name="T15" fmla="*/ 4 h 78"/>
                <a:gd name="T16" fmla="*/ 2 w 39"/>
                <a:gd name="T17" fmla="*/ 5 h 78"/>
                <a:gd name="T18" fmla="*/ 2 w 39"/>
                <a:gd name="T19" fmla="*/ 6 h 78"/>
                <a:gd name="T20" fmla="*/ 2 w 39"/>
                <a:gd name="T21" fmla="*/ 7 h 78"/>
                <a:gd name="T22" fmla="*/ 2 w 39"/>
                <a:gd name="T23" fmla="*/ 7 h 78"/>
                <a:gd name="T24" fmla="*/ 1 w 39"/>
                <a:gd name="T25" fmla="*/ 8 h 78"/>
                <a:gd name="T26" fmla="*/ 0 w 39"/>
                <a:gd name="T27" fmla="*/ 9 h 78"/>
                <a:gd name="T28" fmla="*/ 0 w 39"/>
                <a:gd name="T29" fmla="*/ 10 h 78"/>
                <a:gd name="T30" fmla="*/ 2 w 39"/>
                <a:gd name="T31" fmla="*/ 10 h 78"/>
                <a:gd name="T32" fmla="*/ 2 w 39"/>
                <a:gd name="T33" fmla="*/ 10 h 78"/>
                <a:gd name="T34" fmla="*/ 2 w 39"/>
                <a:gd name="T35" fmla="*/ 10 h 78"/>
                <a:gd name="T36" fmla="*/ 2 w 39"/>
                <a:gd name="T37" fmla="*/ 9 h 78"/>
                <a:gd name="T38" fmla="*/ 3 w 39"/>
                <a:gd name="T39" fmla="*/ 9 h 78"/>
                <a:gd name="T40" fmla="*/ 3 w 39"/>
                <a:gd name="T41" fmla="*/ 8 h 78"/>
                <a:gd name="T42" fmla="*/ 3 w 39"/>
                <a:gd name="T43" fmla="*/ 8 h 78"/>
                <a:gd name="T44" fmla="*/ 4 w 39"/>
                <a:gd name="T45" fmla="*/ 7 h 78"/>
                <a:gd name="T46" fmla="*/ 4 w 39"/>
                <a:gd name="T47" fmla="*/ 7 h 78"/>
                <a:gd name="T48" fmla="*/ 4 w 39"/>
                <a:gd name="T49" fmla="*/ 6 h 78"/>
                <a:gd name="T50" fmla="*/ 4 w 39"/>
                <a:gd name="T51" fmla="*/ 5 h 78"/>
                <a:gd name="T52" fmla="*/ 4 w 39"/>
                <a:gd name="T53" fmla="*/ 4 h 78"/>
                <a:gd name="T54" fmla="*/ 4 w 39"/>
                <a:gd name="T55" fmla="*/ 3 h 78"/>
                <a:gd name="T56" fmla="*/ 4 w 39"/>
                <a:gd name="T57" fmla="*/ 2 h 78"/>
                <a:gd name="T58" fmla="*/ 4 w 39"/>
                <a:gd name="T59" fmla="*/ 0 h 78"/>
                <a:gd name="T60" fmla="*/ 2 w 39"/>
                <a:gd name="T61" fmla="*/ 1 h 78"/>
                <a:gd name="T62" fmla="*/ 2 w 39"/>
                <a:gd name="T63" fmla="*/ 1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78"/>
                <a:gd name="T98" fmla="*/ 39 w 39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78">
                  <a:moveTo>
                    <a:pt x="16" y="6"/>
                  </a:moveTo>
                  <a:lnTo>
                    <a:pt x="16" y="6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23"/>
                  </a:lnTo>
                  <a:lnTo>
                    <a:pt x="22" y="27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44"/>
                  </a:lnTo>
                  <a:lnTo>
                    <a:pt x="19" y="50"/>
                  </a:lnTo>
                  <a:lnTo>
                    <a:pt x="16" y="56"/>
                  </a:lnTo>
                  <a:lnTo>
                    <a:pt x="11" y="62"/>
                  </a:lnTo>
                  <a:lnTo>
                    <a:pt x="6" y="68"/>
                  </a:lnTo>
                  <a:lnTo>
                    <a:pt x="0" y="76"/>
                  </a:lnTo>
                  <a:lnTo>
                    <a:pt x="16" y="78"/>
                  </a:lnTo>
                  <a:lnTo>
                    <a:pt x="17" y="76"/>
                  </a:lnTo>
                  <a:lnTo>
                    <a:pt x="20" y="73"/>
                  </a:lnTo>
                  <a:lnTo>
                    <a:pt x="23" y="70"/>
                  </a:lnTo>
                  <a:lnTo>
                    <a:pt x="26" y="67"/>
                  </a:lnTo>
                  <a:lnTo>
                    <a:pt x="28" y="62"/>
                  </a:lnTo>
                  <a:lnTo>
                    <a:pt x="31" y="59"/>
                  </a:lnTo>
                  <a:lnTo>
                    <a:pt x="32" y="53"/>
                  </a:lnTo>
                  <a:lnTo>
                    <a:pt x="35" y="49"/>
                  </a:lnTo>
                  <a:lnTo>
                    <a:pt x="37" y="41"/>
                  </a:lnTo>
                  <a:lnTo>
                    <a:pt x="39" y="35"/>
                  </a:lnTo>
                  <a:lnTo>
                    <a:pt x="39" y="26"/>
                  </a:lnTo>
                  <a:lnTo>
                    <a:pt x="39" y="18"/>
                  </a:lnTo>
                  <a:lnTo>
                    <a:pt x="37" y="9"/>
                  </a:lnTo>
                  <a:lnTo>
                    <a:pt x="35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78" name="Freeform 155"/>
            <p:cNvSpPr>
              <a:spLocks/>
            </p:cNvSpPr>
            <p:nvPr/>
          </p:nvSpPr>
          <p:spPr bwMode="auto">
            <a:xfrm>
              <a:off x="1270" y="1450"/>
              <a:ext cx="43" cy="65"/>
            </a:xfrm>
            <a:custGeom>
              <a:avLst/>
              <a:gdLst>
                <a:gd name="T0" fmla="*/ 3 w 87"/>
                <a:gd name="T1" fmla="*/ 17 h 130"/>
                <a:gd name="T2" fmla="*/ 3 w 87"/>
                <a:gd name="T3" fmla="*/ 16 h 130"/>
                <a:gd name="T4" fmla="*/ 3 w 87"/>
                <a:gd name="T5" fmla="*/ 16 h 130"/>
                <a:gd name="T6" fmla="*/ 3 w 87"/>
                <a:gd name="T7" fmla="*/ 16 h 130"/>
                <a:gd name="T8" fmla="*/ 3 w 87"/>
                <a:gd name="T9" fmla="*/ 15 h 130"/>
                <a:gd name="T10" fmla="*/ 3 w 87"/>
                <a:gd name="T11" fmla="*/ 15 h 130"/>
                <a:gd name="T12" fmla="*/ 4 w 87"/>
                <a:gd name="T13" fmla="*/ 14 h 130"/>
                <a:gd name="T14" fmla="*/ 4 w 87"/>
                <a:gd name="T15" fmla="*/ 13 h 130"/>
                <a:gd name="T16" fmla="*/ 4 w 87"/>
                <a:gd name="T17" fmla="*/ 12 h 130"/>
                <a:gd name="T18" fmla="*/ 5 w 87"/>
                <a:gd name="T19" fmla="*/ 11 h 130"/>
                <a:gd name="T20" fmla="*/ 6 w 87"/>
                <a:gd name="T21" fmla="*/ 10 h 130"/>
                <a:gd name="T22" fmla="*/ 6 w 87"/>
                <a:gd name="T23" fmla="*/ 8 h 130"/>
                <a:gd name="T24" fmla="*/ 7 w 87"/>
                <a:gd name="T25" fmla="*/ 7 h 130"/>
                <a:gd name="T26" fmla="*/ 8 w 87"/>
                <a:gd name="T27" fmla="*/ 5 h 130"/>
                <a:gd name="T28" fmla="*/ 9 w 87"/>
                <a:gd name="T29" fmla="*/ 4 h 130"/>
                <a:gd name="T30" fmla="*/ 9 w 87"/>
                <a:gd name="T31" fmla="*/ 2 h 130"/>
                <a:gd name="T32" fmla="*/ 10 w 87"/>
                <a:gd name="T33" fmla="*/ 0 h 130"/>
                <a:gd name="T34" fmla="*/ 7 w 87"/>
                <a:gd name="T35" fmla="*/ 2 h 130"/>
                <a:gd name="T36" fmla="*/ 6 w 87"/>
                <a:gd name="T37" fmla="*/ 2 h 130"/>
                <a:gd name="T38" fmla="*/ 6 w 87"/>
                <a:gd name="T39" fmla="*/ 2 h 130"/>
                <a:gd name="T40" fmla="*/ 6 w 87"/>
                <a:gd name="T41" fmla="*/ 2 h 130"/>
                <a:gd name="T42" fmla="*/ 6 w 87"/>
                <a:gd name="T43" fmla="*/ 3 h 130"/>
                <a:gd name="T44" fmla="*/ 5 w 87"/>
                <a:gd name="T45" fmla="*/ 3 h 130"/>
                <a:gd name="T46" fmla="*/ 5 w 87"/>
                <a:gd name="T47" fmla="*/ 4 h 130"/>
                <a:gd name="T48" fmla="*/ 4 w 87"/>
                <a:gd name="T49" fmla="*/ 5 h 130"/>
                <a:gd name="T50" fmla="*/ 4 w 87"/>
                <a:gd name="T51" fmla="*/ 6 h 130"/>
                <a:gd name="T52" fmla="*/ 3 w 87"/>
                <a:gd name="T53" fmla="*/ 7 h 130"/>
                <a:gd name="T54" fmla="*/ 3 w 87"/>
                <a:gd name="T55" fmla="*/ 8 h 130"/>
                <a:gd name="T56" fmla="*/ 2 w 87"/>
                <a:gd name="T57" fmla="*/ 9 h 130"/>
                <a:gd name="T58" fmla="*/ 2 w 87"/>
                <a:gd name="T59" fmla="*/ 11 h 130"/>
                <a:gd name="T60" fmla="*/ 1 w 87"/>
                <a:gd name="T61" fmla="*/ 12 h 130"/>
                <a:gd name="T62" fmla="*/ 0 w 87"/>
                <a:gd name="T63" fmla="*/ 13 h 130"/>
                <a:gd name="T64" fmla="*/ 0 w 87"/>
                <a:gd name="T65" fmla="*/ 15 h 130"/>
                <a:gd name="T66" fmla="*/ 0 w 87"/>
                <a:gd name="T67" fmla="*/ 16 h 130"/>
                <a:gd name="T68" fmla="*/ 3 w 87"/>
                <a:gd name="T69" fmla="*/ 17 h 130"/>
                <a:gd name="T70" fmla="*/ 3 w 87"/>
                <a:gd name="T71" fmla="*/ 17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"/>
                <a:gd name="T109" fmla="*/ 0 h 130"/>
                <a:gd name="T110" fmla="*/ 87 w 87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" h="130">
                  <a:moveTo>
                    <a:pt x="26" y="130"/>
                  </a:moveTo>
                  <a:lnTo>
                    <a:pt x="26" y="128"/>
                  </a:lnTo>
                  <a:lnTo>
                    <a:pt x="26" y="127"/>
                  </a:lnTo>
                  <a:lnTo>
                    <a:pt x="27" y="124"/>
                  </a:lnTo>
                  <a:lnTo>
                    <a:pt x="29" y="119"/>
                  </a:lnTo>
                  <a:lnTo>
                    <a:pt x="30" y="115"/>
                  </a:lnTo>
                  <a:lnTo>
                    <a:pt x="33" y="109"/>
                  </a:lnTo>
                  <a:lnTo>
                    <a:pt x="35" y="101"/>
                  </a:lnTo>
                  <a:lnTo>
                    <a:pt x="39" y="93"/>
                  </a:lnTo>
                  <a:lnTo>
                    <a:pt x="44" y="83"/>
                  </a:lnTo>
                  <a:lnTo>
                    <a:pt x="49" y="73"/>
                  </a:lnTo>
                  <a:lnTo>
                    <a:pt x="53" y="63"/>
                  </a:lnTo>
                  <a:lnTo>
                    <a:pt x="59" y="52"/>
                  </a:lnTo>
                  <a:lnTo>
                    <a:pt x="65" y="40"/>
                  </a:lnTo>
                  <a:lnTo>
                    <a:pt x="72" y="27"/>
                  </a:lnTo>
                  <a:lnTo>
                    <a:pt x="79" y="14"/>
                  </a:lnTo>
                  <a:lnTo>
                    <a:pt x="87" y="0"/>
                  </a:lnTo>
                  <a:lnTo>
                    <a:pt x="56" y="9"/>
                  </a:lnTo>
                  <a:lnTo>
                    <a:pt x="55" y="9"/>
                  </a:lnTo>
                  <a:lnTo>
                    <a:pt x="53" y="11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23"/>
                  </a:lnTo>
                  <a:lnTo>
                    <a:pt x="42" y="29"/>
                  </a:lnTo>
                  <a:lnTo>
                    <a:pt x="39" y="35"/>
                  </a:lnTo>
                  <a:lnTo>
                    <a:pt x="35" y="44"/>
                  </a:lnTo>
                  <a:lnTo>
                    <a:pt x="30" y="52"/>
                  </a:lnTo>
                  <a:lnTo>
                    <a:pt x="26" y="63"/>
                  </a:lnTo>
                  <a:lnTo>
                    <a:pt x="21" y="72"/>
                  </a:lnTo>
                  <a:lnTo>
                    <a:pt x="16" y="83"/>
                  </a:lnTo>
                  <a:lnTo>
                    <a:pt x="12" y="93"/>
                  </a:lnTo>
                  <a:lnTo>
                    <a:pt x="7" y="104"/>
                  </a:lnTo>
                  <a:lnTo>
                    <a:pt x="3" y="116"/>
                  </a:lnTo>
                  <a:lnTo>
                    <a:pt x="0" y="128"/>
                  </a:lnTo>
                  <a:lnTo>
                    <a:pt x="26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79" name="Freeform 156"/>
            <p:cNvSpPr>
              <a:spLocks/>
            </p:cNvSpPr>
            <p:nvPr/>
          </p:nvSpPr>
          <p:spPr bwMode="auto">
            <a:xfrm>
              <a:off x="1263" y="1452"/>
              <a:ext cx="44" cy="64"/>
            </a:xfrm>
            <a:custGeom>
              <a:avLst/>
              <a:gdLst>
                <a:gd name="T0" fmla="*/ 3 w 89"/>
                <a:gd name="T1" fmla="*/ 16 h 128"/>
                <a:gd name="T2" fmla="*/ 3 w 89"/>
                <a:gd name="T3" fmla="*/ 16 h 128"/>
                <a:gd name="T4" fmla="*/ 3 w 89"/>
                <a:gd name="T5" fmla="*/ 16 h 128"/>
                <a:gd name="T6" fmla="*/ 3 w 89"/>
                <a:gd name="T7" fmla="*/ 16 h 128"/>
                <a:gd name="T8" fmla="*/ 3 w 89"/>
                <a:gd name="T9" fmla="*/ 15 h 128"/>
                <a:gd name="T10" fmla="*/ 4 w 89"/>
                <a:gd name="T11" fmla="*/ 15 h 128"/>
                <a:gd name="T12" fmla="*/ 4 w 89"/>
                <a:gd name="T13" fmla="*/ 14 h 128"/>
                <a:gd name="T14" fmla="*/ 4 w 89"/>
                <a:gd name="T15" fmla="*/ 13 h 128"/>
                <a:gd name="T16" fmla="*/ 5 w 89"/>
                <a:gd name="T17" fmla="*/ 12 h 128"/>
                <a:gd name="T18" fmla="*/ 5 w 89"/>
                <a:gd name="T19" fmla="*/ 11 h 128"/>
                <a:gd name="T20" fmla="*/ 6 w 89"/>
                <a:gd name="T21" fmla="*/ 10 h 128"/>
                <a:gd name="T22" fmla="*/ 6 w 89"/>
                <a:gd name="T23" fmla="*/ 8 h 128"/>
                <a:gd name="T24" fmla="*/ 7 w 89"/>
                <a:gd name="T25" fmla="*/ 7 h 128"/>
                <a:gd name="T26" fmla="*/ 8 w 89"/>
                <a:gd name="T27" fmla="*/ 5 h 128"/>
                <a:gd name="T28" fmla="*/ 9 w 89"/>
                <a:gd name="T29" fmla="*/ 4 h 128"/>
                <a:gd name="T30" fmla="*/ 9 w 89"/>
                <a:gd name="T31" fmla="*/ 2 h 128"/>
                <a:gd name="T32" fmla="*/ 11 w 89"/>
                <a:gd name="T33" fmla="*/ 0 h 128"/>
                <a:gd name="T34" fmla="*/ 7 w 89"/>
                <a:gd name="T35" fmla="*/ 1 h 128"/>
                <a:gd name="T36" fmla="*/ 6 w 89"/>
                <a:gd name="T37" fmla="*/ 1 h 128"/>
                <a:gd name="T38" fmla="*/ 6 w 89"/>
                <a:gd name="T39" fmla="*/ 2 h 128"/>
                <a:gd name="T40" fmla="*/ 6 w 89"/>
                <a:gd name="T41" fmla="*/ 2 h 128"/>
                <a:gd name="T42" fmla="*/ 6 w 89"/>
                <a:gd name="T43" fmla="*/ 3 h 128"/>
                <a:gd name="T44" fmla="*/ 5 w 89"/>
                <a:gd name="T45" fmla="*/ 3 h 128"/>
                <a:gd name="T46" fmla="*/ 5 w 89"/>
                <a:gd name="T47" fmla="*/ 4 h 128"/>
                <a:gd name="T48" fmla="*/ 5 w 89"/>
                <a:gd name="T49" fmla="*/ 5 h 128"/>
                <a:gd name="T50" fmla="*/ 4 w 89"/>
                <a:gd name="T51" fmla="*/ 6 h 128"/>
                <a:gd name="T52" fmla="*/ 4 w 89"/>
                <a:gd name="T53" fmla="*/ 7 h 128"/>
                <a:gd name="T54" fmla="*/ 3 w 89"/>
                <a:gd name="T55" fmla="*/ 8 h 128"/>
                <a:gd name="T56" fmla="*/ 2 w 89"/>
                <a:gd name="T57" fmla="*/ 9 h 128"/>
                <a:gd name="T58" fmla="*/ 2 w 89"/>
                <a:gd name="T59" fmla="*/ 11 h 128"/>
                <a:gd name="T60" fmla="*/ 1 w 89"/>
                <a:gd name="T61" fmla="*/ 12 h 128"/>
                <a:gd name="T62" fmla="*/ 1 w 89"/>
                <a:gd name="T63" fmla="*/ 13 h 128"/>
                <a:gd name="T64" fmla="*/ 0 w 89"/>
                <a:gd name="T65" fmla="*/ 15 h 128"/>
                <a:gd name="T66" fmla="*/ 0 w 89"/>
                <a:gd name="T67" fmla="*/ 16 h 128"/>
                <a:gd name="T68" fmla="*/ 3 w 89"/>
                <a:gd name="T69" fmla="*/ 16 h 128"/>
                <a:gd name="T70" fmla="*/ 3 w 89"/>
                <a:gd name="T71" fmla="*/ 16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"/>
                <a:gd name="T109" fmla="*/ 0 h 128"/>
                <a:gd name="T110" fmla="*/ 89 w 89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" h="128">
                  <a:moveTo>
                    <a:pt x="27" y="128"/>
                  </a:moveTo>
                  <a:lnTo>
                    <a:pt x="27" y="128"/>
                  </a:lnTo>
                  <a:lnTo>
                    <a:pt x="27" y="127"/>
                  </a:lnTo>
                  <a:lnTo>
                    <a:pt x="27" y="124"/>
                  </a:lnTo>
                  <a:lnTo>
                    <a:pt x="30" y="119"/>
                  </a:lnTo>
                  <a:lnTo>
                    <a:pt x="32" y="115"/>
                  </a:lnTo>
                  <a:lnTo>
                    <a:pt x="35" y="109"/>
                  </a:lnTo>
                  <a:lnTo>
                    <a:pt x="37" y="101"/>
                  </a:lnTo>
                  <a:lnTo>
                    <a:pt x="41" y="93"/>
                  </a:lnTo>
                  <a:lnTo>
                    <a:pt x="44" y="83"/>
                  </a:lnTo>
                  <a:lnTo>
                    <a:pt x="49" y="73"/>
                  </a:lnTo>
                  <a:lnTo>
                    <a:pt x="53" y="63"/>
                  </a:lnTo>
                  <a:lnTo>
                    <a:pt x="60" y="52"/>
                  </a:lnTo>
                  <a:lnTo>
                    <a:pt x="66" y="40"/>
                  </a:lnTo>
                  <a:lnTo>
                    <a:pt x="73" y="26"/>
                  </a:lnTo>
                  <a:lnTo>
                    <a:pt x="79" y="14"/>
                  </a:lnTo>
                  <a:lnTo>
                    <a:pt x="89" y="0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3" y="11"/>
                  </a:ln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44" y="28"/>
                  </a:lnTo>
                  <a:lnTo>
                    <a:pt x="40" y="35"/>
                  </a:lnTo>
                  <a:lnTo>
                    <a:pt x="37" y="44"/>
                  </a:lnTo>
                  <a:lnTo>
                    <a:pt x="32" y="52"/>
                  </a:lnTo>
                  <a:lnTo>
                    <a:pt x="27" y="61"/>
                  </a:lnTo>
                  <a:lnTo>
                    <a:pt x="23" y="70"/>
                  </a:lnTo>
                  <a:lnTo>
                    <a:pt x="18" y="81"/>
                  </a:lnTo>
                  <a:lnTo>
                    <a:pt x="14" y="92"/>
                  </a:lnTo>
                  <a:lnTo>
                    <a:pt x="9" y="104"/>
                  </a:lnTo>
                  <a:lnTo>
                    <a:pt x="5" y="116"/>
                  </a:lnTo>
                  <a:lnTo>
                    <a:pt x="0" y="128"/>
                  </a:lnTo>
                  <a:lnTo>
                    <a:pt x="27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80" name="Freeform 157"/>
            <p:cNvSpPr>
              <a:spLocks/>
            </p:cNvSpPr>
            <p:nvPr/>
          </p:nvSpPr>
          <p:spPr bwMode="auto">
            <a:xfrm>
              <a:off x="1047" y="1201"/>
              <a:ext cx="282" cy="286"/>
            </a:xfrm>
            <a:custGeom>
              <a:avLst/>
              <a:gdLst>
                <a:gd name="T0" fmla="*/ 19 w 562"/>
                <a:gd name="T1" fmla="*/ 44 h 572"/>
                <a:gd name="T2" fmla="*/ 24 w 562"/>
                <a:gd name="T3" fmla="*/ 51 h 572"/>
                <a:gd name="T4" fmla="*/ 31 w 562"/>
                <a:gd name="T5" fmla="*/ 60 h 572"/>
                <a:gd name="T6" fmla="*/ 40 w 562"/>
                <a:gd name="T7" fmla="*/ 67 h 572"/>
                <a:gd name="T8" fmla="*/ 52 w 562"/>
                <a:gd name="T9" fmla="*/ 68 h 572"/>
                <a:gd name="T10" fmla="*/ 61 w 562"/>
                <a:gd name="T11" fmla="*/ 64 h 572"/>
                <a:gd name="T12" fmla="*/ 63 w 562"/>
                <a:gd name="T13" fmla="*/ 63 h 572"/>
                <a:gd name="T14" fmla="*/ 65 w 562"/>
                <a:gd name="T15" fmla="*/ 58 h 572"/>
                <a:gd name="T16" fmla="*/ 67 w 562"/>
                <a:gd name="T17" fmla="*/ 51 h 572"/>
                <a:gd name="T18" fmla="*/ 66 w 562"/>
                <a:gd name="T19" fmla="*/ 41 h 572"/>
                <a:gd name="T20" fmla="*/ 61 w 562"/>
                <a:gd name="T21" fmla="*/ 28 h 572"/>
                <a:gd name="T22" fmla="*/ 63 w 562"/>
                <a:gd name="T23" fmla="*/ 27 h 572"/>
                <a:gd name="T24" fmla="*/ 65 w 562"/>
                <a:gd name="T25" fmla="*/ 25 h 572"/>
                <a:gd name="T26" fmla="*/ 65 w 562"/>
                <a:gd name="T27" fmla="*/ 22 h 572"/>
                <a:gd name="T28" fmla="*/ 65 w 562"/>
                <a:gd name="T29" fmla="*/ 18 h 572"/>
                <a:gd name="T30" fmla="*/ 63 w 562"/>
                <a:gd name="T31" fmla="*/ 17 h 572"/>
                <a:gd name="T32" fmla="*/ 62 w 562"/>
                <a:gd name="T33" fmla="*/ 16 h 572"/>
                <a:gd name="T34" fmla="*/ 59 w 562"/>
                <a:gd name="T35" fmla="*/ 17 h 572"/>
                <a:gd name="T36" fmla="*/ 57 w 562"/>
                <a:gd name="T37" fmla="*/ 18 h 572"/>
                <a:gd name="T38" fmla="*/ 55 w 562"/>
                <a:gd name="T39" fmla="*/ 21 h 572"/>
                <a:gd name="T40" fmla="*/ 53 w 562"/>
                <a:gd name="T41" fmla="*/ 18 h 572"/>
                <a:gd name="T42" fmla="*/ 47 w 562"/>
                <a:gd name="T43" fmla="*/ 13 h 572"/>
                <a:gd name="T44" fmla="*/ 38 w 562"/>
                <a:gd name="T45" fmla="*/ 8 h 572"/>
                <a:gd name="T46" fmla="*/ 27 w 562"/>
                <a:gd name="T47" fmla="*/ 5 h 572"/>
                <a:gd name="T48" fmla="*/ 12 w 562"/>
                <a:gd name="T49" fmla="*/ 5 h 572"/>
                <a:gd name="T50" fmla="*/ 11 w 562"/>
                <a:gd name="T51" fmla="*/ 9 h 572"/>
                <a:gd name="T52" fmla="*/ 9 w 562"/>
                <a:gd name="T53" fmla="*/ 18 h 572"/>
                <a:gd name="T54" fmla="*/ 7 w 562"/>
                <a:gd name="T55" fmla="*/ 30 h 572"/>
                <a:gd name="T56" fmla="*/ 5 w 562"/>
                <a:gd name="T57" fmla="*/ 41 h 572"/>
                <a:gd name="T58" fmla="*/ 3 w 562"/>
                <a:gd name="T59" fmla="*/ 50 h 572"/>
                <a:gd name="T60" fmla="*/ 0 w 562"/>
                <a:gd name="T61" fmla="*/ 51 h 572"/>
                <a:gd name="T62" fmla="*/ 2 w 562"/>
                <a:gd name="T63" fmla="*/ 45 h 572"/>
                <a:gd name="T64" fmla="*/ 3 w 562"/>
                <a:gd name="T65" fmla="*/ 34 h 572"/>
                <a:gd name="T66" fmla="*/ 6 w 562"/>
                <a:gd name="T67" fmla="*/ 22 h 572"/>
                <a:gd name="T68" fmla="*/ 8 w 562"/>
                <a:gd name="T69" fmla="*/ 10 h 572"/>
                <a:gd name="T70" fmla="*/ 10 w 562"/>
                <a:gd name="T71" fmla="*/ 2 h 572"/>
                <a:gd name="T72" fmla="*/ 14 w 562"/>
                <a:gd name="T73" fmla="*/ 1 h 572"/>
                <a:gd name="T74" fmla="*/ 20 w 562"/>
                <a:gd name="T75" fmla="*/ 0 h 572"/>
                <a:gd name="T76" fmla="*/ 29 w 562"/>
                <a:gd name="T77" fmla="*/ 1 h 572"/>
                <a:gd name="T78" fmla="*/ 40 w 562"/>
                <a:gd name="T79" fmla="*/ 5 h 572"/>
                <a:gd name="T80" fmla="*/ 49 w 562"/>
                <a:gd name="T81" fmla="*/ 11 h 572"/>
                <a:gd name="T82" fmla="*/ 55 w 562"/>
                <a:gd name="T83" fmla="*/ 17 h 572"/>
                <a:gd name="T84" fmla="*/ 56 w 562"/>
                <a:gd name="T85" fmla="*/ 16 h 572"/>
                <a:gd name="T86" fmla="*/ 58 w 562"/>
                <a:gd name="T87" fmla="*/ 14 h 572"/>
                <a:gd name="T88" fmla="*/ 60 w 562"/>
                <a:gd name="T89" fmla="*/ 13 h 572"/>
                <a:gd name="T90" fmla="*/ 64 w 562"/>
                <a:gd name="T91" fmla="*/ 13 h 572"/>
                <a:gd name="T92" fmla="*/ 68 w 562"/>
                <a:gd name="T93" fmla="*/ 17 h 572"/>
                <a:gd name="T94" fmla="*/ 68 w 562"/>
                <a:gd name="T95" fmla="*/ 19 h 572"/>
                <a:gd name="T96" fmla="*/ 69 w 562"/>
                <a:gd name="T97" fmla="*/ 21 h 572"/>
                <a:gd name="T98" fmla="*/ 69 w 562"/>
                <a:gd name="T99" fmla="*/ 24 h 572"/>
                <a:gd name="T100" fmla="*/ 68 w 562"/>
                <a:gd name="T101" fmla="*/ 27 h 572"/>
                <a:gd name="T102" fmla="*/ 65 w 562"/>
                <a:gd name="T103" fmla="*/ 29 h 572"/>
                <a:gd name="T104" fmla="*/ 66 w 562"/>
                <a:gd name="T105" fmla="*/ 31 h 572"/>
                <a:gd name="T106" fmla="*/ 69 w 562"/>
                <a:gd name="T107" fmla="*/ 36 h 572"/>
                <a:gd name="T108" fmla="*/ 71 w 562"/>
                <a:gd name="T109" fmla="*/ 44 h 572"/>
                <a:gd name="T110" fmla="*/ 70 w 562"/>
                <a:gd name="T111" fmla="*/ 53 h 572"/>
                <a:gd name="T112" fmla="*/ 66 w 562"/>
                <a:gd name="T113" fmla="*/ 64 h 572"/>
                <a:gd name="T114" fmla="*/ 62 w 562"/>
                <a:gd name="T115" fmla="*/ 68 h 572"/>
                <a:gd name="T116" fmla="*/ 56 w 562"/>
                <a:gd name="T117" fmla="*/ 71 h 572"/>
                <a:gd name="T118" fmla="*/ 48 w 562"/>
                <a:gd name="T119" fmla="*/ 72 h 572"/>
                <a:gd name="T120" fmla="*/ 36 w 562"/>
                <a:gd name="T121" fmla="*/ 68 h 572"/>
                <a:gd name="T122" fmla="*/ 24 w 562"/>
                <a:gd name="T123" fmla="*/ 57 h 572"/>
                <a:gd name="T124" fmla="*/ 19 w 562"/>
                <a:gd name="T125" fmla="*/ 42 h 5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2"/>
                <a:gd name="T190" fmla="*/ 0 h 572"/>
                <a:gd name="T191" fmla="*/ 562 w 562"/>
                <a:gd name="T192" fmla="*/ 572 h 5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2" h="572">
                  <a:moveTo>
                    <a:pt x="145" y="334"/>
                  </a:moveTo>
                  <a:lnTo>
                    <a:pt x="146" y="337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71" y="381"/>
                  </a:lnTo>
                  <a:lnTo>
                    <a:pt x="185" y="403"/>
                  </a:lnTo>
                  <a:lnTo>
                    <a:pt x="202" y="427"/>
                  </a:lnTo>
                  <a:lnTo>
                    <a:pt x="220" y="452"/>
                  </a:lnTo>
                  <a:lnTo>
                    <a:pt x="241" y="474"/>
                  </a:lnTo>
                  <a:lnTo>
                    <a:pt x="266" y="497"/>
                  </a:lnTo>
                  <a:lnTo>
                    <a:pt x="290" y="517"/>
                  </a:lnTo>
                  <a:lnTo>
                    <a:pt x="318" y="531"/>
                  </a:lnTo>
                  <a:lnTo>
                    <a:pt x="348" y="542"/>
                  </a:lnTo>
                  <a:lnTo>
                    <a:pt x="377" y="546"/>
                  </a:lnTo>
                  <a:lnTo>
                    <a:pt x="411" y="543"/>
                  </a:lnTo>
                  <a:lnTo>
                    <a:pt x="445" y="533"/>
                  </a:lnTo>
                  <a:lnTo>
                    <a:pt x="480" y="513"/>
                  </a:lnTo>
                  <a:lnTo>
                    <a:pt x="480" y="511"/>
                  </a:lnTo>
                  <a:lnTo>
                    <a:pt x="484" y="508"/>
                  </a:lnTo>
                  <a:lnTo>
                    <a:pt x="489" y="504"/>
                  </a:lnTo>
                  <a:lnTo>
                    <a:pt x="497" y="497"/>
                  </a:lnTo>
                  <a:lnTo>
                    <a:pt x="503" y="488"/>
                  </a:lnTo>
                  <a:lnTo>
                    <a:pt x="512" y="476"/>
                  </a:lnTo>
                  <a:lnTo>
                    <a:pt x="518" y="464"/>
                  </a:lnTo>
                  <a:lnTo>
                    <a:pt x="526" y="447"/>
                  </a:lnTo>
                  <a:lnTo>
                    <a:pt x="530" y="429"/>
                  </a:lnTo>
                  <a:lnTo>
                    <a:pt x="533" y="407"/>
                  </a:lnTo>
                  <a:lnTo>
                    <a:pt x="533" y="383"/>
                  </a:lnTo>
                  <a:lnTo>
                    <a:pt x="532" y="357"/>
                  </a:lnTo>
                  <a:lnTo>
                    <a:pt x="526" y="326"/>
                  </a:lnTo>
                  <a:lnTo>
                    <a:pt x="518" y="294"/>
                  </a:lnTo>
                  <a:lnTo>
                    <a:pt x="503" y="257"/>
                  </a:lnTo>
                  <a:lnTo>
                    <a:pt x="484" y="219"/>
                  </a:lnTo>
                  <a:lnTo>
                    <a:pt x="486" y="218"/>
                  </a:lnTo>
                  <a:lnTo>
                    <a:pt x="492" y="218"/>
                  </a:lnTo>
                  <a:lnTo>
                    <a:pt x="498" y="215"/>
                  </a:lnTo>
                  <a:lnTo>
                    <a:pt x="507" y="208"/>
                  </a:lnTo>
                  <a:lnTo>
                    <a:pt x="510" y="204"/>
                  </a:lnTo>
                  <a:lnTo>
                    <a:pt x="513" y="199"/>
                  </a:lnTo>
                  <a:lnTo>
                    <a:pt x="517" y="193"/>
                  </a:lnTo>
                  <a:lnTo>
                    <a:pt x="518" y="185"/>
                  </a:lnTo>
                  <a:lnTo>
                    <a:pt x="518" y="176"/>
                  </a:lnTo>
                  <a:lnTo>
                    <a:pt x="518" y="167"/>
                  </a:lnTo>
                  <a:lnTo>
                    <a:pt x="517" y="155"/>
                  </a:lnTo>
                  <a:lnTo>
                    <a:pt x="513" y="143"/>
                  </a:lnTo>
                  <a:lnTo>
                    <a:pt x="512" y="140"/>
                  </a:lnTo>
                  <a:lnTo>
                    <a:pt x="506" y="137"/>
                  </a:lnTo>
                  <a:lnTo>
                    <a:pt x="501" y="133"/>
                  </a:lnTo>
                  <a:lnTo>
                    <a:pt x="498" y="130"/>
                  </a:lnTo>
                  <a:lnTo>
                    <a:pt x="494" y="129"/>
                  </a:lnTo>
                  <a:lnTo>
                    <a:pt x="489" y="127"/>
                  </a:lnTo>
                  <a:lnTo>
                    <a:pt x="483" y="126"/>
                  </a:lnTo>
                  <a:lnTo>
                    <a:pt x="477" y="127"/>
                  </a:lnTo>
                  <a:lnTo>
                    <a:pt x="471" y="129"/>
                  </a:lnTo>
                  <a:lnTo>
                    <a:pt x="465" y="133"/>
                  </a:lnTo>
                  <a:lnTo>
                    <a:pt x="458" y="138"/>
                  </a:lnTo>
                  <a:lnTo>
                    <a:pt x="452" y="144"/>
                  </a:lnTo>
                  <a:lnTo>
                    <a:pt x="445" y="153"/>
                  </a:lnTo>
                  <a:lnTo>
                    <a:pt x="440" y="166"/>
                  </a:lnTo>
                  <a:lnTo>
                    <a:pt x="437" y="164"/>
                  </a:lnTo>
                  <a:lnTo>
                    <a:pt x="434" y="158"/>
                  </a:lnTo>
                  <a:lnTo>
                    <a:pt x="426" y="150"/>
                  </a:lnTo>
                  <a:lnTo>
                    <a:pt x="417" y="141"/>
                  </a:lnTo>
                  <a:lnTo>
                    <a:pt x="405" y="127"/>
                  </a:lnTo>
                  <a:lnTo>
                    <a:pt x="390" y="115"/>
                  </a:lnTo>
                  <a:lnTo>
                    <a:pt x="371" y="101"/>
                  </a:lnTo>
                  <a:lnTo>
                    <a:pt x="351" y="88"/>
                  </a:lnTo>
                  <a:lnTo>
                    <a:pt x="328" y="74"/>
                  </a:lnTo>
                  <a:lnTo>
                    <a:pt x="302" y="60"/>
                  </a:lnTo>
                  <a:lnTo>
                    <a:pt x="273" y="49"/>
                  </a:lnTo>
                  <a:lnTo>
                    <a:pt x="243" y="42"/>
                  </a:lnTo>
                  <a:lnTo>
                    <a:pt x="209" y="34"/>
                  </a:lnTo>
                  <a:lnTo>
                    <a:pt x="174" y="29"/>
                  </a:lnTo>
                  <a:lnTo>
                    <a:pt x="136" y="29"/>
                  </a:lnTo>
                  <a:lnTo>
                    <a:pt x="94" y="36"/>
                  </a:lnTo>
                  <a:lnTo>
                    <a:pt x="93" y="37"/>
                  </a:lnTo>
                  <a:lnTo>
                    <a:pt x="91" y="48"/>
                  </a:lnTo>
                  <a:lnTo>
                    <a:pt x="87" y="65"/>
                  </a:lnTo>
                  <a:lnTo>
                    <a:pt x="82" y="86"/>
                  </a:lnTo>
                  <a:lnTo>
                    <a:pt x="78" y="111"/>
                  </a:lnTo>
                  <a:lnTo>
                    <a:pt x="72" y="140"/>
                  </a:lnTo>
                  <a:lnTo>
                    <a:pt x="64" y="170"/>
                  </a:lnTo>
                  <a:lnTo>
                    <a:pt x="58" y="204"/>
                  </a:lnTo>
                  <a:lnTo>
                    <a:pt x="52" y="236"/>
                  </a:lnTo>
                  <a:lnTo>
                    <a:pt x="44" y="268"/>
                  </a:lnTo>
                  <a:lnTo>
                    <a:pt x="38" y="299"/>
                  </a:lnTo>
                  <a:lnTo>
                    <a:pt x="33" y="328"/>
                  </a:lnTo>
                  <a:lnTo>
                    <a:pt x="29" y="354"/>
                  </a:lnTo>
                  <a:lnTo>
                    <a:pt x="26" y="377"/>
                  </a:lnTo>
                  <a:lnTo>
                    <a:pt x="24" y="393"/>
                  </a:lnTo>
                  <a:lnTo>
                    <a:pt x="24" y="406"/>
                  </a:lnTo>
                  <a:lnTo>
                    <a:pt x="0" y="409"/>
                  </a:lnTo>
                  <a:lnTo>
                    <a:pt x="0" y="406"/>
                  </a:lnTo>
                  <a:lnTo>
                    <a:pt x="1" y="395"/>
                  </a:lnTo>
                  <a:lnTo>
                    <a:pt x="4" y="378"/>
                  </a:lnTo>
                  <a:lnTo>
                    <a:pt x="9" y="357"/>
                  </a:lnTo>
                  <a:lnTo>
                    <a:pt x="12" y="331"/>
                  </a:lnTo>
                  <a:lnTo>
                    <a:pt x="18" y="302"/>
                  </a:lnTo>
                  <a:lnTo>
                    <a:pt x="23" y="270"/>
                  </a:lnTo>
                  <a:lnTo>
                    <a:pt x="29" y="237"/>
                  </a:lnTo>
                  <a:lnTo>
                    <a:pt x="35" y="202"/>
                  </a:lnTo>
                  <a:lnTo>
                    <a:pt x="41" y="169"/>
                  </a:lnTo>
                  <a:lnTo>
                    <a:pt x="47" y="135"/>
                  </a:lnTo>
                  <a:lnTo>
                    <a:pt x="53" y="104"/>
                  </a:lnTo>
                  <a:lnTo>
                    <a:pt x="59" y="75"/>
                  </a:lnTo>
                  <a:lnTo>
                    <a:pt x="64" y="49"/>
                  </a:lnTo>
                  <a:lnTo>
                    <a:pt x="69" y="29"/>
                  </a:lnTo>
                  <a:lnTo>
                    <a:pt x="75" y="14"/>
                  </a:lnTo>
                  <a:lnTo>
                    <a:pt x="96" y="5"/>
                  </a:lnTo>
                  <a:lnTo>
                    <a:pt x="99" y="3"/>
                  </a:lnTo>
                  <a:lnTo>
                    <a:pt x="107" y="3"/>
                  </a:lnTo>
                  <a:lnTo>
                    <a:pt x="119" y="2"/>
                  </a:lnTo>
                  <a:lnTo>
                    <a:pt x="134" y="2"/>
                  </a:lnTo>
                  <a:lnTo>
                    <a:pt x="154" y="0"/>
                  </a:lnTo>
                  <a:lnTo>
                    <a:pt x="177" y="2"/>
                  </a:lnTo>
                  <a:lnTo>
                    <a:pt x="202" y="3"/>
                  </a:lnTo>
                  <a:lnTo>
                    <a:pt x="228" y="8"/>
                  </a:lnTo>
                  <a:lnTo>
                    <a:pt x="255" y="14"/>
                  </a:lnTo>
                  <a:lnTo>
                    <a:pt x="284" y="22"/>
                  </a:lnTo>
                  <a:lnTo>
                    <a:pt x="312" y="33"/>
                  </a:lnTo>
                  <a:lnTo>
                    <a:pt x="339" y="45"/>
                  </a:lnTo>
                  <a:lnTo>
                    <a:pt x="367" y="62"/>
                  </a:lnTo>
                  <a:lnTo>
                    <a:pt x="391" y="81"/>
                  </a:lnTo>
                  <a:lnTo>
                    <a:pt x="414" y="104"/>
                  </a:lnTo>
                  <a:lnTo>
                    <a:pt x="436" y="133"/>
                  </a:lnTo>
                  <a:lnTo>
                    <a:pt x="436" y="132"/>
                  </a:lnTo>
                  <a:lnTo>
                    <a:pt x="437" y="130"/>
                  </a:lnTo>
                  <a:lnTo>
                    <a:pt x="439" y="126"/>
                  </a:lnTo>
                  <a:lnTo>
                    <a:pt x="442" y="123"/>
                  </a:lnTo>
                  <a:lnTo>
                    <a:pt x="446" y="118"/>
                  </a:lnTo>
                  <a:lnTo>
                    <a:pt x="451" y="114"/>
                  </a:lnTo>
                  <a:lnTo>
                    <a:pt x="457" y="109"/>
                  </a:lnTo>
                  <a:lnTo>
                    <a:pt x="463" y="106"/>
                  </a:lnTo>
                  <a:lnTo>
                    <a:pt x="471" y="101"/>
                  </a:lnTo>
                  <a:lnTo>
                    <a:pt x="478" y="100"/>
                  </a:lnTo>
                  <a:lnTo>
                    <a:pt x="486" y="100"/>
                  </a:lnTo>
                  <a:lnTo>
                    <a:pt x="495" y="101"/>
                  </a:lnTo>
                  <a:lnTo>
                    <a:pt x="504" y="104"/>
                  </a:lnTo>
                  <a:lnTo>
                    <a:pt x="515" y="112"/>
                  </a:lnTo>
                  <a:lnTo>
                    <a:pt x="526" y="121"/>
                  </a:lnTo>
                  <a:lnTo>
                    <a:pt x="536" y="133"/>
                  </a:lnTo>
                  <a:lnTo>
                    <a:pt x="538" y="137"/>
                  </a:lnTo>
                  <a:lnTo>
                    <a:pt x="538" y="140"/>
                  </a:lnTo>
                  <a:lnTo>
                    <a:pt x="541" y="146"/>
                  </a:lnTo>
                  <a:lnTo>
                    <a:pt x="543" y="152"/>
                  </a:lnTo>
                  <a:lnTo>
                    <a:pt x="544" y="159"/>
                  </a:lnTo>
                  <a:lnTo>
                    <a:pt x="546" y="167"/>
                  </a:lnTo>
                  <a:lnTo>
                    <a:pt x="547" y="176"/>
                  </a:lnTo>
                  <a:lnTo>
                    <a:pt x="546" y="184"/>
                  </a:lnTo>
                  <a:lnTo>
                    <a:pt x="546" y="192"/>
                  </a:lnTo>
                  <a:lnTo>
                    <a:pt x="544" y="199"/>
                  </a:lnTo>
                  <a:lnTo>
                    <a:pt x="541" y="207"/>
                  </a:lnTo>
                  <a:lnTo>
                    <a:pt x="536" y="213"/>
                  </a:lnTo>
                  <a:lnTo>
                    <a:pt x="532" y="221"/>
                  </a:lnTo>
                  <a:lnTo>
                    <a:pt x="526" y="224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21" y="236"/>
                  </a:lnTo>
                  <a:lnTo>
                    <a:pt x="526" y="244"/>
                  </a:lnTo>
                  <a:lnTo>
                    <a:pt x="532" y="256"/>
                  </a:lnTo>
                  <a:lnTo>
                    <a:pt x="538" y="268"/>
                  </a:lnTo>
                  <a:lnTo>
                    <a:pt x="544" y="286"/>
                  </a:lnTo>
                  <a:lnTo>
                    <a:pt x="550" y="305"/>
                  </a:lnTo>
                  <a:lnTo>
                    <a:pt x="558" y="326"/>
                  </a:lnTo>
                  <a:lnTo>
                    <a:pt x="561" y="348"/>
                  </a:lnTo>
                  <a:lnTo>
                    <a:pt x="562" y="372"/>
                  </a:lnTo>
                  <a:lnTo>
                    <a:pt x="561" y="396"/>
                  </a:lnTo>
                  <a:lnTo>
                    <a:pt x="558" y="424"/>
                  </a:lnTo>
                  <a:lnTo>
                    <a:pt x="549" y="452"/>
                  </a:lnTo>
                  <a:lnTo>
                    <a:pt x="538" y="479"/>
                  </a:lnTo>
                  <a:lnTo>
                    <a:pt x="521" y="508"/>
                  </a:lnTo>
                  <a:lnTo>
                    <a:pt x="500" y="536"/>
                  </a:lnTo>
                  <a:lnTo>
                    <a:pt x="497" y="537"/>
                  </a:lnTo>
                  <a:lnTo>
                    <a:pt x="489" y="542"/>
                  </a:lnTo>
                  <a:lnTo>
                    <a:pt x="478" y="548"/>
                  </a:lnTo>
                  <a:lnTo>
                    <a:pt x="465" y="556"/>
                  </a:lnTo>
                  <a:lnTo>
                    <a:pt x="446" y="562"/>
                  </a:lnTo>
                  <a:lnTo>
                    <a:pt x="426" y="568"/>
                  </a:lnTo>
                  <a:lnTo>
                    <a:pt x="402" y="571"/>
                  </a:lnTo>
                  <a:lnTo>
                    <a:pt x="376" y="572"/>
                  </a:lnTo>
                  <a:lnTo>
                    <a:pt x="348" y="568"/>
                  </a:lnTo>
                  <a:lnTo>
                    <a:pt x="318" y="559"/>
                  </a:lnTo>
                  <a:lnTo>
                    <a:pt x="286" y="543"/>
                  </a:lnTo>
                  <a:lnTo>
                    <a:pt x="255" y="523"/>
                  </a:lnTo>
                  <a:lnTo>
                    <a:pt x="221" y="493"/>
                  </a:lnTo>
                  <a:lnTo>
                    <a:pt x="186" y="453"/>
                  </a:lnTo>
                  <a:lnTo>
                    <a:pt x="153" y="404"/>
                  </a:lnTo>
                  <a:lnTo>
                    <a:pt x="120" y="344"/>
                  </a:lnTo>
                  <a:lnTo>
                    <a:pt x="145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81" name="Freeform 158"/>
            <p:cNvSpPr>
              <a:spLocks/>
            </p:cNvSpPr>
            <p:nvPr/>
          </p:nvSpPr>
          <p:spPr bwMode="auto">
            <a:xfrm>
              <a:off x="1257" y="1449"/>
              <a:ext cx="200" cy="159"/>
            </a:xfrm>
            <a:custGeom>
              <a:avLst/>
              <a:gdLst>
                <a:gd name="T0" fmla="*/ 25 w 400"/>
                <a:gd name="T1" fmla="*/ 1 h 317"/>
                <a:gd name="T2" fmla="*/ 25 w 400"/>
                <a:gd name="T3" fmla="*/ 3 h 317"/>
                <a:gd name="T4" fmla="*/ 27 w 400"/>
                <a:gd name="T5" fmla="*/ 7 h 317"/>
                <a:gd name="T6" fmla="*/ 29 w 400"/>
                <a:gd name="T7" fmla="*/ 12 h 317"/>
                <a:gd name="T8" fmla="*/ 34 w 400"/>
                <a:gd name="T9" fmla="*/ 18 h 317"/>
                <a:gd name="T10" fmla="*/ 41 w 400"/>
                <a:gd name="T11" fmla="*/ 27 h 317"/>
                <a:gd name="T12" fmla="*/ 50 w 400"/>
                <a:gd name="T13" fmla="*/ 38 h 317"/>
                <a:gd name="T14" fmla="*/ 48 w 400"/>
                <a:gd name="T15" fmla="*/ 40 h 317"/>
                <a:gd name="T16" fmla="*/ 46 w 400"/>
                <a:gd name="T17" fmla="*/ 40 h 317"/>
                <a:gd name="T18" fmla="*/ 43 w 400"/>
                <a:gd name="T19" fmla="*/ 39 h 317"/>
                <a:gd name="T20" fmla="*/ 38 w 400"/>
                <a:gd name="T21" fmla="*/ 38 h 317"/>
                <a:gd name="T22" fmla="*/ 32 w 400"/>
                <a:gd name="T23" fmla="*/ 37 h 317"/>
                <a:gd name="T24" fmla="*/ 25 w 400"/>
                <a:gd name="T25" fmla="*/ 35 h 317"/>
                <a:gd name="T26" fmla="*/ 17 w 400"/>
                <a:gd name="T27" fmla="*/ 32 h 317"/>
                <a:gd name="T28" fmla="*/ 10 w 400"/>
                <a:gd name="T29" fmla="*/ 28 h 317"/>
                <a:gd name="T30" fmla="*/ 7 w 400"/>
                <a:gd name="T31" fmla="*/ 26 h 317"/>
                <a:gd name="T32" fmla="*/ 7 w 400"/>
                <a:gd name="T33" fmla="*/ 25 h 317"/>
                <a:gd name="T34" fmla="*/ 7 w 400"/>
                <a:gd name="T35" fmla="*/ 24 h 317"/>
                <a:gd name="T36" fmla="*/ 7 w 400"/>
                <a:gd name="T37" fmla="*/ 22 h 317"/>
                <a:gd name="T38" fmla="*/ 7 w 400"/>
                <a:gd name="T39" fmla="*/ 21 h 317"/>
                <a:gd name="T40" fmla="*/ 7 w 400"/>
                <a:gd name="T41" fmla="*/ 20 h 317"/>
                <a:gd name="T42" fmla="*/ 6 w 400"/>
                <a:gd name="T43" fmla="*/ 19 h 317"/>
                <a:gd name="T44" fmla="*/ 5 w 400"/>
                <a:gd name="T45" fmla="*/ 19 h 317"/>
                <a:gd name="T46" fmla="*/ 5 w 400"/>
                <a:gd name="T47" fmla="*/ 20 h 317"/>
                <a:gd name="T48" fmla="*/ 4 w 400"/>
                <a:gd name="T49" fmla="*/ 21 h 317"/>
                <a:gd name="T50" fmla="*/ 4 w 400"/>
                <a:gd name="T51" fmla="*/ 22 h 317"/>
                <a:gd name="T52" fmla="*/ 4 w 400"/>
                <a:gd name="T53" fmla="*/ 23 h 317"/>
                <a:gd name="T54" fmla="*/ 4 w 400"/>
                <a:gd name="T55" fmla="*/ 26 h 317"/>
                <a:gd name="T56" fmla="*/ 1 w 400"/>
                <a:gd name="T57" fmla="*/ 26 h 317"/>
                <a:gd name="T58" fmla="*/ 1 w 400"/>
                <a:gd name="T59" fmla="*/ 26 h 317"/>
                <a:gd name="T60" fmla="*/ 1 w 400"/>
                <a:gd name="T61" fmla="*/ 25 h 317"/>
                <a:gd name="T62" fmla="*/ 0 w 400"/>
                <a:gd name="T63" fmla="*/ 23 h 317"/>
                <a:gd name="T64" fmla="*/ 1 w 400"/>
                <a:gd name="T65" fmla="*/ 21 h 317"/>
                <a:gd name="T66" fmla="*/ 1 w 400"/>
                <a:gd name="T67" fmla="*/ 18 h 317"/>
                <a:gd name="T68" fmla="*/ 2 w 400"/>
                <a:gd name="T69" fmla="*/ 17 h 317"/>
                <a:gd name="T70" fmla="*/ 4 w 400"/>
                <a:gd name="T71" fmla="*/ 16 h 317"/>
                <a:gd name="T72" fmla="*/ 7 w 400"/>
                <a:gd name="T73" fmla="*/ 16 h 317"/>
                <a:gd name="T74" fmla="*/ 7 w 400"/>
                <a:gd name="T75" fmla="*/ 17 h 317"/>
                <a:gd name="T76" fmla="*/ 9 w 400"/>
                <a:gd name="T77" fmla="*/ 18 h 317"/>
                <a:gd name="T78" fmla="*/ 10 w 400"/>
                <a:gd name="T79" fmla="*/ 18 h 317"/>
                <a:gd name="T80" fmla="*/ 10 w 400"/>
                <a:gd name="T81" fmla="*/ 20 h 317"/>
                <a:gd name="T82" fmla="*/ 10 w 400"/>
                <a:gd name="T83" fmla="*/ 22 h 317"/>
                <a:gd name="T84" fmla="*/ 10 w 400"/>
                <a:gd name="T85" fmla="*/ 25 h 317"/>
                <a:gd name="T86" fmla="*/ 11 w 400"/>
                <a:gd name="T87" fmla="*/ 25 h 317"/>
                <a:gd name="T88" fmla="*/ 12 w 400"/>
                <a:gd name="T89" fmla="*/ 26 h 317"/>
                <a:gd name="T90" fmla="*/ 15 w 400"/>
                <a:gd name="T91" fmla="*/ 28 h 317"/>
                <a:gd name="T92" fmla="*/ 19 w 400"/>
                <a:gd name="T93" fmla="*/ 30 h 317"/>
                <a:gd name="T94" fmla="*/ 24 w 400"/>
                <a:gd name="T95" fmla="*/ 31 h 317"/>
                <a:gd name="T96" fmla="*/ 30 w 400"/>
                <a:gd name="T97" fmla="*/ 33 h 317"/>
                <a:gd name="T98" fmla="*/ 37 w 400"/>
                <a:gd name="T99" fmla="*/ 35 h 317"/>
                <a:gd name="T100" fmla="*/ 45 w 400"/>
                <a:gd name="T101" fmla="*/ 37 h 317"/>
                <a:gd name="T102" fmla="*/ 44 w 400"/>
                <a:gd name="T103" fmla="*/ 36 h 317"/>
                <a:gd name="T104" fmla="*/ 41 w 400"/>
                <a:gd name="T105" fmla="*/ 33 h 317"/>
                <a:gd name="T106" fmla="*/ 37 w 400"/>
                <a:gd name="T107" fmla="*/ 29 h 317"/>
                <a:gd name="T108" fmla="*/ 33 w 400"/>
                <a:gd name="T109" fmla="*/ 24 h 317"/>
                <a:gd name="T110" fmla="*/ 29 w 400"/>
                <a:gd name="T111" fmla="*/ 18 h 317"/>
                <a:gd name="T112" fmla="*/ 25 w 400"/>
                <a:gd name="T113" fmla="*/ 12 h 317"/>
                <a:gd name="T114" fmla="*/ 23 w 400"/>
                <a:gd name="T115" fmla="*/ 6 h 317"/>
                <a:gd name="T116" fmla="*/ 22 w 400"/>
                <a:gd name="T117" fmla="*/ 1 h 317"/>
                <a:gd name="T118" fmla="*/ 25 w 400"/>
                <a:gd name="T119" fmla="*/ 0 h 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0"/>
                <a:gd name="T181" fmla="*/ 0 h 317"/>
                <a:gd name="T182" fmla="*/ 400 w 400"/>
                <a:gd name="T183" fmla="*/ 317 h 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0" h="317">
                  <a:moveTo>
                    <a:pt x="197" y="0"/>
                  </a:moveTo>
                  <a:lnTo>
                    <a:pt x="197" y="7"/>
                  </a:lnTo>
                  <a:lnTo>
                    <a:pt x="197" y="14"/>
                  </a:lnTo>
                  <a:lnTo>
                    <a:pt x="200" y="23"/>
                  </a:lnTo>
                  <a:lnTo>
                    <a:pt x="205" y="36"/>
                  </a:lnTo>
                  <a:lnTo>
                    <a:pt x="211" y="52"/>
                  </a:lnTo>
                  <a:lnTo>
                    <a:pt x="220" y="69"/>
                  </a:lnTo>
                  <a:lnTo>
                    <a:pt x="232" y="91"/>
                  </a:lnTo>
                  <a:lnTo>
                    <a:pt x="247" y="115"/>
                  </a:lnTo>
                  <a:lnTo>
                    <a:pt x="269" y="144"/>
                  </a:lnTo>
                  <a:lnTo>
                    <a:pt x="293" y="176"/>
                  </a:lnTo>
                  <a:lnTo>
                    <a:pt x="322" y="211"/>
                  </a:lnTo>
                  <a:lnTo>
                    <a:pt x="358" y="251"/>
                  </a:lnTo>
                  <a:lnTo>
                    <a:pt x="400" y="297"/>
                  </a:lnTo>
                  <a:lnTo>
                    <a:pt x="387" y="317"/>
                  </a:lnTo>
                  <a:lnTo>
                    <a:pt x="384" y="315"/>
                  </a:lnTo>
                  <a:lnTo>
                    <a:pt x="377" y="315"/>
                  </a:lnTo>
                  <a:lnTo>
                    <a:pt x="368" y="314"/>
                  </a:lnTo>
                  <a:lnTo>
                    <a:pt x="354" y="312"/>
                  </a:lnTo>
                  <a:lnTo>
                    <a:pt x="339" y="309"/>
                  </a:lnTo>
                  <a:lnTo>
                    <a:pt x="319" y="308"/>
                  </a:lnTo>
                  <a:lnTo>
                    <a:pt x="298" y="303"/>
                  </a:lnTo>
                  <a:lnTo>
                    <a:pt x="275" y="299"/>
                  </a:lnTo>
                  <a:lnTo>
                    <a:pt x="250" y="293"/>
                  </a:lnTo>
                  <a:lnTo>
                    <a:pt x="223" y="285"/>
                  </a:lnTo>
                  <a:lnTo>
                    <a:pt x="195" y="276"/>
                  </a:lnTo>
                  <a:lnTo>
                    <a:pt x="166" y="265"/>
                  </a:lnTo>
                  <a:lnTo>
                    <a:pt x="136" y="253"/>
                  </a:lnTo>
                  <a:lnTo>
                    <a:pt x="107" y="241"/>
                  </a:lnTo>
                  <a:lnTo>
                    <a:pt x="78" y="224"/>
                  </a:lnTo>
                  <a:lnTo>
                    <a:pt x="49" y="207"/>
                  </a:lnTo>
                  <a:lnTo>
                    <a:pt x="49" y="204"/>
                  </a:lnTo>
                  <a:lnTo>
                    <a:pt x="50" y="198"/>
                  </a:lnTo>
                  <a:lnTo>
                    <a:pt x="50" y="193"/>
                  </a:lnTo>
                  <a:lnTo>
                    <a:pt x="52" y="190"/>
                  </a:lnTo>
                  <a:lnTo>
                    <a:pt x="52" y="185"/>
                  </a:lnTo>
                  <a:lnTo>
                    <a:pt x="53" y="181"/>
                  </a:lnTo>
                  <a:lnTo>
                    <a:pt x="53" y="175"/>
                  </a:lnTo>
                  <a:lnTo>
                    <a:pt x="53" y="170"/>
                  </a:lnTo>
                  <a:lnTo>
                    <a:pt x="52" y="164"/>
                  </a:lnTo>
                  <a:lnTo>
                    <a:pt x="52" y="161"/>
                  </a:lnTo>
                  <a:lnTo>
                    <a:pt x="49" y="156"/>
                  </a:lnTo>
                  <a:lnTo>
                    <a:pt x="47" y="153"/>
                  </a:lnTo>
                  <a:lnTo>
                    <a:pt x="44" y="150"/>
                  </a:lnTo>
                  <a:lnTo>
                    <a:pt x="39" y="150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5" y="153"/>
                  </a:lnTo>
                  <a:lnTo>
                    <a:pt x="32" y="159"/>
                  </a:lnTo>
                  <a:lnTo>
                    <a:pt x="30" y="161"/>
                  </a:lnTo>
                  <a:lnTo>
                    <a:pt x="30" y="166"/>
                  </a:lnTo>
                  <a:lnTo>
                    <a:pt x="29" y="170"/>
                  </a:lnTo>
                  <a:lnTo>
                    <a:pt x="29" y="178"/>
                  </a:lnTo>
                  <a:lnTo>
                    <a:pt x="29" y="184"/>
                  </a:lnTo>
                  <a:lnTo>
                    <a:pt x="29" y="193"/>
                  </a:lnTo>
                  <a:lnTo>
                    <a:pt x="29" y="201"/>
                  </a:lnTo>
                  <a:lnTo>
                    <a:pt x="30" y="211"/>
                  </a:lnTo>
                  <a:lnTo>
                    <a:pt x="3" y="208"/>
                  </a:lnTo>
                  <a:lnTo>
                    <a:pt x="1" y="207"/>
                  </a:lnTo>
                  <a:lnTo>
                    <a:pt x="1" y="204"/>
                  </a:lnTo>
                  <a:lnTo>
                    <a:pt x="1" y="199"/>
                  </a:lnTo>
                  <a:lnTo>
                    <a:pt x="1" y="193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0" y="170"/>
                  </a:lnTo>
                  <a:lnTo>
                    <a:pt x="3" y="161"/>
                  </a:lnTo>
                  <a:lnTo>
                    <a:pt x="4" y="152"/>
                  </a:lnTo>
                  <a:lnTo>
                    <a:pt x="7" y="144"/>
                  </a:lnTo>
                  <a:lnTo>
                    <a:pt x="10" y="138"/>
                  </a:lnTo>
                  <a:lnTo>
                    <a:pt x="15" y="133"/>
                  </a:lnTo>
                  <a:lnTo>
                    <a:pt x="21" y="127"/>
                  </a:lnTo>
                  <a:lnTo>
                    <a:pt x="29" y="126"/>
                  </a:lnTo>
                  <a:lnTo>
                    <a:pt x="38" y="126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6" y="129"/>
                  </a:lnTo>
                  <a:lnTo>
                    <a:pt x="61" y="132"/>
                  </a:lnTo>
                  <a:lnTo>
                    <a:pt x="67" y="138"/>
                  </a:lnTo>
                  <a:lnTo>
                    <a:pt x="70" y="140"/>
                  </a:lnTo>
                  <a:lnTo>
                    <a:pt x="73" y="144"/>
                  </a:lnTo>
                  <a:lnTo>
                    <a:pt x="75" y="150"/>
                  </a:lnTo>
                  <a:lnTo>
                    <a:pt x="78" y="156"/>
                  </a:lnTo>
                  <a:lnTo>
                    <a:pt x="78" y="164"/>
                  </a:lnTo>
                  <a:lnTo>
                    <a:pt x="79" y="173"/>
                  </a:lnTo>
                  <a:lnTo>
                    <a:pt x="79" y="182"/>
                  </a:lnTo>
                  <a:lnTo>
                    <a:pt x="79" y="193"/>
                  </a:lnTo>
                  <a:lnTo>
                    <a:pt x="82" y="196"/>
                  </a:lnTo>
                  <a:lnTo>
                    <a:pt x="88" y="199"/>
                  </a:lnTo>
                  <a:lnTo>
                    <a:pt x="96" y="205"/>
                  </a:lnTo>
                  <a:lnTo>
                    <a:pt x="107" y="210"/>
                  </a:lnTo>
                  <a:lnTo>
                    <a:pt x="119" y="218"/>
                  </a:lnTo>
                  <a:lnTo>
                    <a:pt x="133" y="224"/>
                  </a:lnTo>
                  <a:lnTo>
                    <a:pt x="151" y="233"/>
                  </a:lnTo>
                  <a:lnTo>
                    <a:pt x="168" y="241"/>
                  </a:lnTo>
                  <a:lnTo>
                    <a:pt x="189" y="248"/>
                  </a:lnTo>
                  <a:lnTo>
                    <a:pt x="212" y="256"/>
                  </a:lnTo>
                  <a:lnTo>
                    <a:pt x="238" y="263"/>
                  </a:lnTo>
                  <a:lnTo>
                    <a:pt x="264" y="271"/>
                  </a:lnTo>
                  <a:lnTo>
                    <a:pt x="293" y="279"/>
                  </a:lnTo>
                  <a:lnTo>
                    <a:pt x="324" y="285"/>
                  </a:lnTo>
                  <a:lnTo>
                    <a:pt x="358" y="293"/>
                  </a:lnTo>
                  <a:lnTo>
                    <a:pt x="354" y="289"/>
                  </a:lnTo>
                  <a:lnTo>
                    <a:pt x="350" y="283"/>
                  </a:lnTo>
                  <a:lnTo>
                    <a:pt x="339" y="273"/>
                  </a:lnTo>
                  <a:lnTo>
                    <a:pt x="327" y="260"/>
                  </a:lnTo>
                  <a:lnTo>
                    <a:pt x="312" y="245"/>
                  </a:lnTo>
                  <a:lnTo>
                    <a:pt x="296" y="227"/>
                  </a:lnTo>
                  <a:lnTo>
                    <a:pt x="280" y="207"/>
                  </a:lnTo>
                  <a:lnTo>
                    <a:pt x="263" y="187"/>
                  </a:lnTo>
                  <a:lnTo>
                    <a:pt x="244" y="163"/>
                  </a:lnTo>
                  <a:lnTo>
                    <a:pt x="228" y="140"/>
                  </a:lnTo>
                  <a:lnTo>
                    <a:pt x="211" y="117"/>
                  </a:lnTo>
                  <a:lnTo>
                    <a:pt x="198" y="92"/>
                  </a:lnTo>
                  <a:lnTo>
                    <a:pt x="188" y="69"/>
                  </a:lnTo>
                  <a:lnTo>
                    <a:pt x="179" y="48"/>
                  </a:lnTo>
                  <a:lnTo>
                    <a:pt x="174" y="26"/>
                  </a:lnTo>
                  <a:lnTo>
                    <a:pt x="176" y="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82" name="Freeform 159"/>
            <p:cNvSpPr>
              <a:spLocks/>
            </p:cNvSpPr>
            <p:nvPr/>
          </p:nvSpPr>
          <p:spPr bwMode="auto">
            <a:xfrm>
              <a:off x="1156" y="1825"/>
              <a:ext cx="705" cy="276"/>
            </a:xfrm>
            <a:custGeom>
              <a:avLst/>
              <a:gdLst>
                <a:gd name="T0" fmla="*/ 33 w 1410"/>
                <a:gd name="T1" fmla="*/ 62 h 554"/>
                <a:gd name="T2" fmla="*/ 33 w 1410"/>
                <a:gd name="T3" fmla="*/ 56 h 554"/>
                <a:gd name="T4" fmla="*/ 34 w 1410"/>
                <a:gd name="T5" fmla="*/ 45 h 554"/>
                <a:gd name="T6" fmla="*/ 38 w 1410"/>
                <a:gd name="T7" fmla="*/ 33 h 554"/>
                <a:gd name="T8" fmla="*/ 47 w 1410"/>
                <a:gd name="T9" fmla="*/ 22 h 554"/>
                <a:gd name="T10" fmla="*/ 63 w 1410"/>
                <a:gd name="T11" fmla="*/ 16 h 554"/>
                <a:gd name="T12" fmla="*/ 65 w 1410"/>
                <a:gd name="T13" fmla="*/ 15 h 554"/>
                <a:gd name="T14" fmla="*/ 71 w 1410"/>
                <a:gd name="T15" fmla="*/ 14 h 554"/>
                <a:gd name="T16" fmla="*/ 80 w 1410"/>
                <a:gd name="T17" fmla="*/ 11 h 554"/>
                <a:gd name="T18" fmla="*/ 88 w 1410"/>
                <a:gd name="T19" fmla="*/ 8 h 554"/>
                <a:gd name="T20" fmla="*/ 95 w 1410"/>
                <a:gd name="T21" fmla="*/ 5 h 554"/>
                <a:gd name="T22" fmla="*/ 97 w 1410"/>
                <a:gd name="T23" fmla="*/ 7 h 554"/>
                <a:gd name="T24" fmla="*/ 100 w 1410"/>
                <a:gd name="T25" fmla="*/ 19 h 554"/>
                <a:gd name="T26" fmla="*/ 106 w 1410"/>
                <a:gd name="T27" fmla="*/ 34 h 554"/>
                <a:gd name="T28" fmla="*/ 115 w 1410"/>
                <a:gd name="T29" fmla="*/ 48 h 554"/>
                <a:gd name="T30" fmla="*/ 128 w 1410"/>
                <a:gd name="T31" fmla="*/ 56 h 554"/>
                <a:gd name="T32" fmla="*/ 140 w 1410"/>
                <a:gd name="T33" fmla="*/ 55 h 554"/>
                <a:gd name="T34" fmla="*/ 144 w 1410"/>
                <a:gd name="T35" fmla="*/ 53 h 554"/>
                <a:gd name="T36" fmla="*/ 152 w 1410"/>
                <a:gd name="T37" fmla="*/ 48 h 554"/>
                <a:gd name="T38" fmla="*/ 162 w 1410"/>
                <a:gd name="T39" fmla="*/ 42 h 554"/>
                <a:gd name="T40" fmla="*/ 170 w 1410"/>
                <a:gd name="T41" fmla="*/ 36 h 554"/>
                <a:gd name="T42" fmla="*/ 177 w 1410"/>
                <a:gd name="T43" fmla="*/ 31 h 554"/>
                <a:gd name="T44" fmla="*/ 175 w 1410"/>
                <a:gd name="T45" fmla="*/ 28 h 554"/>
                <a:gd name="T46" fmla="*/ 169 w 1410"/>
                <a:gd name="T47" fmla="*/ 32 h 554"/>
                <a:gd name="T48" fmla="*/ 160 w 1410"/>
                <a:gd name="T49" fmla="*/ 38 h 554"/>
                <a:gd name="T50" fmla="*/ 150 w 1410"/>
                <a:gd name="T51" fmla="*/ 44 h 554"/>
                <a:gd name="T52" fmla="*/ 140 w 1410"/>
                <a:gd name="T53" fmla="*/ 50 h 554"/>
                <a:gd name="T54" fmla="*/ 134 w 1410"/>
                <a:gd name="T55" fmla="*/ 51 h 554"/>
                <a:gd name="T56" fmla="*/ 131 w 1410"/>
                <a:gd name="T57" fmla="*/ 52 h 554"/>
                <a:gd name="T58" fmla="*/ 125 w 1410"/>
                <a:gd name="T59" fmla="*/ 50 h 554"/>
                <a:gd name="T60" fmla="*/ 117 w 1410"/>
                <a:gd name="T61" fmla="*/ 43 h 554"/>
                <a:gd name="T62" fmla="*/ 108 w 1410"/>
                <a:gd name="T63" fmla="*/ 27 h 554"/>
                <a:gd name="T64" fmla="*/ 100 w 1410"/>
                <a:gd name="T65" fmla="*/ 0 h 554"/>
                <a:gd name="T66" fmla="*/ 98 w 1410"/>
                <a:gd name="T67" fmla="*/ 0 h 554"/>
                <a:gd name="T68" fmla="*/ 91 w 1410"/>
                <a:gd name="T69" fmla="*/ 3 h 554"/>
                <a:gd name="T70" fmla="*/ 82 w 1410"/>
                <a:gd name="T71" fmla="*/ 6 h 554"/>
                <a:gd name="T72" fmla="*/ 72 w 1410"/>
                <a:gd name="T73" fmla="*/ 9 h 554"/>
                <a:gd name="T74" fmla="*/ 62 w 1410"/>
                <a:gd name="T75" fmla="*/ 12 h 554"/>
                <a:gd name="T76" fmla="*/ 54 w 1410"/>
                <a:gd name="T77" fmla="*/ 14 h 554"/>
                <a:gd name="T78" fmla="*/ 45 w 1410"/>
                <a:gd name="T79" fmla="*/ 18 h 554"/>
                <a:gd name="T80" fmla="*/ 38 w 1410"/>
                <a:gd name="T81" fmla="*/ 25 h 554"/>
                <a:gd name="T82" fmla="*/ 32 w 1410"/>
                <a:gd name="T83" fmla="*/ 34 h 554"/>
                <a:gd name="T84" fmla="*/ 29 w 1410"/>
                <a:gd name="T85" fmla="*/ 48 h 554"/>
                <a:gd name="T86" fmla="*/ 1 w 1410"/>
                <a:gd name="T87" fmla="*/ 64 h 5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0"/>
                <a:gd name="T133" fmla="*/ 0 h 554"/>
                <a:gd name="T134" fmla="*/ 1410 w 1410"/>
                <a:gd name="T135" fmla="*/ 554 h 5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0" h="554">
                  <a:moveTo>
                    <a:pt x="0" y="554"/>
                  </a:moveTo>
                  <a:lnTo>
                    <a:pt x="261" y="508"/>
                  </a:lnTo>
                  <a:lnTo>
                    <a:pt x="261" y="503"/>
                  </a:lnTo>
                  <a:lnTo>
                    <a:pt x="260" y="493"/>
                  </a:lnTo>
                  <a:lnTo>
                    <a:pt x="258" y="476"/>
                  </a:lnTo>
                  <a:lnTo>
                    <a:pt x="258" y="455"/>
                  </a:lnTo>
                  <a:lnTo>
                    <a:pt x="258" y="427"/>
                  </a:lnTo>
                  <a:lnTo>
                    <a:pt x="261" y="398"/>
                  </a:lnTo>
                  <a:lnTo>
                    <a:pt x="266" y="366"/>
                  </a:lnTo>
                  <a:lnTo>
                    <a:pt x="274" y="334"/>
                  </a:lnTo>
                  <a:lnTo>
                    <a:pt x="284" y="300"/>
                  </a:lnTo>
                  <a:lnTo>
                    <a:pt x="300" y="266"/>
                  </a:lnTo>
                  <a:lnTo>
                    <a:pt x="318" y="234"/>
                  </a:lnTo>
                  <a:lnTo>
                    <a:pt x="342" y="205"/>
                  </a:lnTo>
                  <a:lnTo>
                    <a:pt x="370" y="179"/>
                  </a:lnTo>
                  <a:lnTo>
                    <a:pt x="407" y="158"/>
                  </a:lnTo>
                  <a:lnTo>
                    <a:pt x="448" y="143"/>
                  </a:lnTo>
                  <a:lnTo>
                    <a:pt x="497" y="132"/>
                  </a:lnTo>
                  <a:lnTo>
                    <a:pt x="500" y="130"/>
                  </a:lnTo>
                  <a:lnTo>
                    <a:pt x="506" y="129"/>
                  </a:lnTo>
                  <a:lnTo>
                    <a:pt x="517" y="126"/>
                  </a:lnTo>
                  <a:lnTo>
                    <a:pt x="532" y="123"/>
                  </a:lnTo>
                  <a:lnTo>
                    <a:pt x="549" y="117"/>
                  </a:lnTo>
                  <a:lnTo>
                    <a:pt x="567" y="112"/>
                  </a:lnTo>
                  <a:lnTo>
                    <a:pt x="589" y="104"/>
                  </a:lnTo>
                  <a:lnTo>
                    <a:pt x="612" y="98"/>
                  </a:lnTo>
                  <a:lnTo>
                    <a:pt x="634" y="91"/>
                  </a:lnTo>
                  <a:lnTo>
                    <a:pt x="657" y="84"/>
                  </a:lnTo>
                  <a:lnTo>
                    <a:pt x="679" y="77"/>
                  </a:lnTo>
                  <a:lnTo>
                    <a:pt x="702" y="69"/>
                  </a:lnTo>
                  <a:lnTo>
                    <a:pt x="720" y="62"/>
                  </a:lnTo>
                  <a:lnTo>
                    <a:pt x="738" y="54"/>
                  </a:lnTo>
                  <a:lnTo>
                    <a:pt x="754" y="46"/>
                  </a:lnTo>
                  <a:lnTo>
                    <a:pt x="766" y="40"/>
                  </a:lnTo>
                  <a:lnTo>
                    <a:pt x="766" y="46"/>
                  </a:lnTo>
                  <a:lnTo>
                    <a:pt x="769" y="62"/>
                  </a:lnTo>
                  <a:lnTo>
                    <a:pt x="775" y="86"/>
                  </a:lnTo>
                  <a:lnTo>
                    <a:pt x="783" y="117"/>
                  </a:lnTo>
                  <a:lnTo>
                    <a:pt x="793" y="152"/>
                  </a:lnTo>
                  <a:lnTo>
                    <a:pt x="807" y="193"/>
                  </a:lnTo>
                  <a:lnTo>
                    <a:pt x="823" y="234"/>
                  </a:lnTo>
                  <a:lnTo>
                    <a:pt x="842" y="277"/>
                  </a:lnTo>
                  <a:lnTo>
                    <a:pt x="864" y="318"/>
                  </a:lnTo>
                  <a:lnTo>
                    <a:pt x="888" y="357"/>
                  </a:lnTo>
                  <a:lnTo>
                    <a:pt x="916" y="392"/>
                  </a:lnTo>
                  <a:lnTo>
                    <a:pt x="949" y="421"/>
                  </a:lnTo>
                  <a:lnTo>
                    <a:pt x="983" y="442"/>
                  </a:lnTo>
                  <a:lnTo>
                    <a:pt x="1023" y="455"/>
                  </a:lnTo>
                  <a:lnTo>
                    <a:pt x="1064" y="456"/>
                  </a:lnTo>
                  <a:lnTo>
                    <a:pt x="1112" y="447"/>
                  </a:lnTo>
                  <a:lnTo>
                    <a:pt x="1113" y="444"/>
                  </a:lnTo>
                  <a:lnTo>
                    <a:pt x="1121" y="441"/>
                  </a:lnTo>
                  <a:lnTo>
                    <a:pt x="1133" y="433"/>
                  </a:lnTo>
                  <a:lnTo>
                    <a:pt x="1150" y="425"/>
                  </a:lnTo>
                  <a:lnTo>
                    <a:pt x="1167" y="413"/>
                  </a:lnTo>
                  <a:lnTo>
                    <a:pt x="1190" y="403"/>
                  </a:lnTo>
                  <a:lnTo>
                    <a:pt x="1212" y="389"/>
                  </a:lnTo>
                  <a:lnTo>
                    <a:pt x="1238" y="375"/>
                  </a:lnTo>
                  <a:lnTo>
                    <a:pt x="1263" y="360"/>
                  </a:lnTo>
                  <a:lnTo>
                    <a:pt x="1289" y="344"/>
                  </a:lnTo>
                  <a:lnTo>
                    <a:pt x="1313" y="328"/>
                  </a:lnTo>
                  <a:lnTo>
                    <a:pt x="1338" y="311"/>
                  </a:lnTo>
                  <a:lnTo>
                    <a:pt x="1359" y="296"/>
                  </a:lnTo>
                  <a:lnTo>
                    <a:pt x="1379" y="280"/>
                  </a:lnTo>
                  <a:lnTo>
                    <a:pt x="1396" y="265"/>
                  </a:lnTo>
                  <a:lnTo>
                    <a:pt x="1410" y="253"/>
                  </a:lnTo>
                  <a:lnTo>
                    <a:pt x="1407" y="219"/>
                  </a:lnTo>
                  <a:lnTo>
                    <a:pt x="1404" y="221"/>
                  </a:lnTo>
                  <a:lnTo>
                    <a:pt x="1396" y="225"/>
                  </a:lnTo>
                  <a:lnTo>
                    <a:pt x="1384" y="234"/>
                  </a:lnTo>
                  <a:lnTo>
                    <a:pt x="1368" y="247"/>
                  </a:lnTo>
                  <a:lnTo>
                    <a:pt x="1349" y="259"/>
                  </a:lnTo>
                  <a:lnTo>
                    <a:pt x="1329" y="276"/>
                  </a:lnTo>
                  <a:lnTo>
                    <a:pt x="1304" y="292"/>
                  </a:lnTo>
                  <a:lnTo>
                    <a:pt x="1280" y="309"/>
                  </a:lnTo>
                  <a:lnTo>
                    <a:pt x="1251" y="328"/>
                  </a:lnTo>
                  <a:lnTo>
                    <a:pt x="1225" y="344"/>
                  </a:lnTo>
                  <a:lnTo>
                    <a:pt x="1197" y="360"/>
                  </a:lnTo>
                  <a:lnTo>
                    <a:pt x="1170" y="377"/>
                  </a:lnTo>
                  <a:lnTo>
                    <a:pt x="1142" y="390"/>
                  </a:lnTo>
                  <a:lnTo>
                    <a:pt x="1118" y="401"/>
                  </a:lnTo>
                  <a:lnTo>
                    <a:pt x="1095" y="410"/>
                  </a:lnTo>
                  <a:lnTo>
                    <a:pt x="1073" y="416"/>
                  </a:lnTo>
                  <a:lnTo>
                    <a:pt x="1072" y="416"/>
                  </a:lnTo>
                  <a:lnTo>
                    <a:pt x="1066" y="418"/>
                  </a:lnTo>
                  <a:lnTo>
                    <a:pt x="1055" y="418"/>
                  </a:lnTo>
                  <a:lnTo>
                    <a:pt x="1044" y="419"/>
                  </a:lnTo>
                  <a:lnTo>
                    <a:pt x="1029" y="418"/>
                  </a:lnTo>
                  <a:lnTo>
                    <a:pt x="1012" y="413"/>
                  </a:lnTo>
                  <a:lnTo>
                    <a:pt x="994" y="406"/>
                  </a:lnTo>
                  <a:lnTo>
                    <a:pt x="974" y="393"/>
                  </a:lnTo>
                  <a:lnTo>
                    <a:pt x="953" y="374"/>
                  </a:lnTo>
                  <a:lnTo>
                    <a:pt x="930" y="348"/>
                  </a:lnTo>
                  <a:lnTo>
                    <a:pt x="907" y="314"/>
                  </a:lnTo>
                  <a:lnTo>
                    <a:pt x="884" y="273"/>
                  </a:lnTo>
                  <a:lnTo>
                    <a:pt x="861" y="221"/>
                  </a:lnTo>
                  <a:lnTo>
                    <a:pt x="838" y="159"/>
                  </a:lnTo>
                  <a:lnTo>
                    <a:pt x="816" y="86"/>
                  </a:lnTo>
                  <a:lnTo>
                    <a:pt x="798" y="0"/>
                  </a:lnTo>
                  <a:lnTo>
                    <a:pt x="795" y="0"/>
                  </a:lnTo>
                  <a:lnTo>
                    <a:pt x="789" y="3"/>
                  </a:lnTo>
                  <a:lnTo>
                    <a:pt x="777" y="6"/>
                  </a:lnTo>
                  <a:lnTo>
                    <a:pt x="763" y="13"/>
                  </a:lnTo>
                  <a:lnTo>
                    <a:pt x="746" y="19"/>
                  </a:lnTo>
                  <a:lnTo>
                    <a:pt x="726" y="26"/>
                  </a:lnTo>
                  <a:lnTo>
                    <a:pt x="703" y="34"/>
                  </a:lnTo>
                  <a:lnTo>
                    <a:pt x="680" y="42"/>
                  </a:lnTo>
                  <a:lnTo>
                    <a:pt x="654" y="51"/>
                  </a:lnTo>
                  <a:lnTo>
                    <a:pt x="628" y="60"/>
                  </a:lnTo>
                  <a:lnTo>
                    <a:pt x="601" y="68"/>
                  </a:lnTo>
                  <a:lnTo>
                    <a:pt x="573" y="77"/>
                  </a:lnTo>
                  <a:lnTo>
                    <a:pt x="547" y="84"/>
                  </a:lnTo>
                  <a:lnTo>
                    <a:pt x="520" y="91"/>
                  </a:lnTo>
                  <a:lnTo>
                    <a:pt x="495" y="97"/>
                  </a:lnTo>
                  <a:lnTo>
                    <a:pt x="472" y="103"/>
                  </a:lnTo>
                  <a:lnTo>
                    <a:pt x="448" y="107"/>
                  </a:lnTo>
                  <a:lnTo>
                    <a:pt x="425" y="115"/>
                  </a:lnTo>
                  <a:lnTo>
                    <a:pt x="402" y="124"/>
                  </a:lnTo>
                  <a:lnTo>
                    <a:pt x="379" y="135"/>
                  </a:lnTo>
                  <a:lnTo>
                    <a:pt x="356" y="147"/>
                  </a:lnTo>
                  <a:lnTo>
                    <a:pt x="336" y="162"/>
                  </a:lnTo>
                  <a:lnTo>
                    <a:pt x="315" y="181"/>
                  </a:lnTo>
                  <a:lnTo>
                    <a:pt x="298" y="202"/>
                  </a:lnTo>
                  <a:lnTo>
                    <a:pt x="280" y="225"/>
                  </a:lnTo>
                  <a:lnTo>
                    <a:pt x="264" y="250"/>
                  </a:lnTo>
                  <a:lnTo>
                    <a:pt x="251" y="280"/>
                  </a:lnTo>
                  <a:lnTo>
                    <a:pt x="241" y="312"/>
                  </a:lnTo>
                  <a:lnTo>
                    <a:pt x="232" y="349"/>
                  </a:lnTo>
                  <a:lnTo>
                    <a:pt x="228" y="387"/>
                  </a:lnTo>
                  <a:lnTo>
                    <a:pt x="225" y="430"/>
                  </a:lnTo>
                  <a:lnTo>
                    <a:pt x="228" y="477"/>
                  </a:lnTo>
                  <a:lnTo>
                    <a:pt x="6" y="51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83" name="Freeform 160"/>
            <p:cNvSpPr>
              <a:spLocks/>
            </p:cNvSpPr>
            <p:nvPr/>
          </p:nvSpPr>
          <p:spPr bwMode="auto">
            <a:xfrm>
              <a:off x="1277" y="1403"/>
              <a:ext cx="13" cy="13"/>
            </a:xfrm>
            <a:custGeom>
              <a:avLst/>
              <a:gdLst>
                <a:gd name="T0" fmla="*/ 0 w 28"/>
                <a:gd name="T1" fmla="*/ 3 h 26"/>
                <a:gd name="T2" fmla="*/ 0 w 28"/>
                <a:gd name="T3" fmla="*/ 3 h 26"/>
                <a:gd name="T4" fmla="*/ 0 w 28"/>
                <a:gd name="T5" fmla="*/ 2 h 26"/>
                <a:gd name="T6" fmla="*/ 0 w 28"/>
                <a:gd name="T7" fmla="*/ 2 h 26"/>
                <a:gd name="T8" fmla="*/ 0 w 28"/>
                <a:gd name="T9" fmla="*/ 1 h 26"/>
                <a:gd name="T10" fmla="*/ 0 w 28"/>
                <a:gd name="T11" fmla="*/ 1 h 26"/>
                <a:gd name="T12" fmla="*/ 1 w 28"/>
                <a:gd name="T13" fmla="*/ 1 h 26"/>
                <a:gd name="T14" fmla="*/ 2 w 28"/>
                <a:gd name="T15" fmla="*/ 0 h 26"/>
                <a:gd name="T16" fmla="*/ 2 w 28"/>
                <a:gd name="T17" fmla="*/ 1 h 26"/>
                <a:gd name="T18" fmla="*/ 3 w 28"/>
                <a:gd name="T19" fmla="*/ 1 h 26"/>
                <a:gd name="T20" fmla="*/ 3 w 28"/>
                <a:gd name="T21" fmla="*/ 1 h 26"/>
                <a:gd name="T22" fmla="*/ 3 w 28"/>
                <a:gd name="T23" fmla="*/ 2 h 26"/>
                <a:gd name="T24" fmla="*/ 3 w 28"/>
                <a:gd name="T25" fmla="*/ 3 h 26"/>
                <a:gd name="T26" fmla="*/ 3 w 28"/>
                <a:gd name="T27" fmla="*/ 3 h 26"/>
                <a:gd name="T28" fmla="*/ 2 w 28"/>
                <a:gd name="T29" fmla="*/ 3 h 26"/>
                <a:gd name="T30" fmla="*/ 1 w 28"/>
                <a:gd name="T31" fmla="*/ 4 h 26"/>
                <a:gd name="T32" fmla="*/ 0 w 28"/>
                <a:gd name="T33" fmla="*/ 3 h 26"/>
                <a:gd name="T34" fmla="*/ 0 w 28"/>
                <a:gd name="T35" fmla="*/ 3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26"/>
                <a:gd name="T56" fmla="*/ 28 w 28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26">
                  <a:moveTo>
                    <a:pt x="7" y="23"/>
                  </a:moveTo>
                  <a:lnTo>
                    <a:pt x="3" y="20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5" y="18"/>
                  </a:lnTo>
                  <a:lnTo>
                    <a:pt x="20" y="23"/>
                  </a:lnTo>
                  <a:lnTo>
                    <a:pt x="13" y="26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84" name="Freeform 161"/>
            <p:cNvSpPr>
              <a:spLocks/>
            </p:cNvSpPr>
            <p:nvPr/>
          </p:nvSpPr>
          <p:spPr bwMode="auto">
            <a:xfrm>
              <a:off x="1252" y="1409"/>
              <a:ext cx="15" cy="14"/>
            </a:xfrm>
            <a:custGeom>
              <a:avLst/>
              <a:gdLst>
                <a:gd name="T0" fmla="*/ 1 w 29"/>
                <a:gd name="T1" fmla="*/ 3 h 27"/>
                <a:gd name="T2" fmla="*/ 1 w 29"/>
                <a:gd name="T3" fmla="*/ 3 h 27"/>
                <a:gd name="T4" fmla="*/ 1 w 29"/>
                <a:gd name="T5" fmla="*/ 2 h 27"/>
                <a:gd name="T6" fmla="*/ 0 w 29"/>
                <a:gd name="T7" fmla="*/ 2 h 27"/>
                <a:gd name="T8" fmla="*/ 1 w 29"/>
                <a:gd name="T9" fmla="*/ 1 h 27"/>
                <a:gd name="T10" fmla="*/ 1 w 29"/>
                <a:gd name="T11" fmla="*/ 1 h 27"/>
                <a:gd name="T12" fmla="*/ 2 w 29"/>
                <a:gd name="T13" fmla="*/ 1 h 27"/>
                <a:gd name="T14" fmla="*/ 2 w 29"/>
                <a:gd name="T15" fmla="*/ 0 h 27"/>
                <a:gd name="T16" fmla="*/ 3 w 29"/>
                <a:gd name="T17" fmla="*/ 1 h 27"/>
                <a:gd name="T18" fmla="*/ 3 w 29"/>
                <a:gd name="T19" fmla="*/ 1 h 27"/>
                <a:gd name="T20" fmla="*/ 4 w 29"/>
                <a:gd name="T21" fmla="*/ 1 h 27"/>
                <a:gd name="T22" fmla="*/ 4 w 29"/>
                <a:gd name="T23" fmla="*/ 2 h 27"/>
                <a:gd name="T24" fmla="*/ 4 w 29"/>
                <a:gd name="T25" fmla="*/ 2 h 27"/>
                <a:gd name="T26" fmla="*/ 4 w 29"/>
                <a:gd name="T27" fmla="*/ 3 h 27"/>
                <a:gd name="T28" fmla="*/ 4 w 29"/>
                <a:gd name="T29" fmla="*/ 3 h 27"/>
                <a:gd name="T30" fmla="*/ 4 w 29"/>
                <a:gd name="T31" fmla="*/ 3 h 27"/>
                <a:gd name="T32" fmla="*/ 3 w 29"/>
                <a:gd name="T33" fmla="*/ 4 h 27"/>
                <a:gd name="T34" fmla="*/ 3 w 29"/>
                <a:gd name="T35" fmla="*/ 4 h 27"/>
                <a:gd name="T36" fmla="*/ 2 w 29"/>
                <a:gd name="T37" fmla="*/ 4 h 27"/>
                <a:gd name="T38" fmla="*/ 2 w 29"/>
                <a:gd name="T39" fmla="*/ 3 h 27"/>
                <a:gd name="T40" fmla="*/ 1 w 29"/>
                <a:gd name="T41" fmla="*/ 3 h 27"/>
                <a:gd name="T42" fmla="*/ 1 w 29"/>
                <a:gd name="T43" fmla="*/ 3 h 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27"/>
                <a:gd name="T68" fmla="*/ 29 w 29"/>
                <a:gd name="T69" fmla="*/ 27 h 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27">
                  <a:moveTo>
                    <a:pt x="6" y="21"/>
                  </a:moveTo>
                  <a:lnTo>
                    <a:pt x="4" y="18"/>
                  </a:lnTo>
                  <a:lnTo>
                    <a:pt x="1" y="14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9" y="20"/>
                  </a:lnTo>
                  <a:lnTo>
                    <a:pt x="26" y="21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5" y="27"/>
                  </a:lnTo>
                  <a:lnTo>
                    <a:pt x="10" y="24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85" name="Freeform 162"/>
            <p:cNvSpPr>
              <a:spLocks/>
            </p:cNvSpPr>
            <p:nvPr/>
          </p:nvSpPr>
          <p:spPr bwMode="auto">
            <a:xfrm>
              <a:off x="1279" y="1426"/>
              <a:ext cx="12" cy="14"/>
            </a:xfrm>
            <a:custGeom>
              <a:avLst/>
              <a:gdLst>
                <a:gd name="T0" fmla="*/ 1 w 24"/>
                <a:gd name="T1" fmla="*/ 3 h 27"/>
                <a:gd name="T2" fmla="*/ 1 w 24"/>
                <a:gd name="T3" fmla="*/ 3 h 27"/>
                <a:gd name="T4" fmla="*/ 1 w 24"/>
                <a:gd name="T5" fmla="*/ 2 h 27"/>
                <a:gd name="T6" fmla="*/ 0 w 24"/>
                <a:gd name="T7" fmla="*/ 2 h 27"/>
                <a:gd name="T8" fmla="*/ 1 w 24"/>
                <a:gd name="T9" fmla="*/ 1 h 27"/>
                <a:gd name="T10" fmla="*/ 1 w 24"/>
                <a:gd name="T11" fmla="*/ 1 h 27"/>
                <a:gd name="T12" fmla="*/ 2 w 24"/>
                <a:gd name="T13" fmla="*/ 1 h 27"/>
                <a:gd name="T14" fmla="*/ 3 w 24"/>
                <a:gd name="T15" fmla="*/ 0 h 27"/>
                <a:gd name="T16" fmla="*/ 3 w 24"/>
                <a:gd name="T17" fmla="*/ 0 h 27"/>
                <a:gd name="T18" fmla="*/ 3 w 24"/>
                <a:gd name="T19" fmla="*/ 1 h 27"/>
                <a:gd name="T20" fmla="*/ 3 w 24"/>
                <a:gd name="T21" fmla="*/ 1 h 27"/>
                <a:gd name="T22" fmla="*/ 3 w 24"/>
                <a:gd name="T23" fmla="*/ 2 h 27"/>
                <a:gd name="T24" fmla="*/ 3 w 24"/>
                <a:gd name="T25" fmla="*/ 2 h 27"/>
                <a:gd name="T26" fmla="*/ 3 w 24"/>
                <a:gd name="T27" fmla="*/ 3 h 27"/>
                <a:gd name="T28" fmla="*/ 3 w 24"/>
                <a:gd name="T29" fmla="*/ 4 h 27"/>
                <a:gd name="T30" fmla="*/ 3 w 24"/>
                <a:gd name="T31" fmla="*/ 4 h 27"/>
                <a:gd name="T32" fmla="*/ 3 w 24"/>
                <a:gd name="T33" fmla="*/ 4 h 27"/>
                <a:gd name="T34" fmla="*/ 2 w 24"/>
                <a:gd name="T35" fmla="*/ 4 h 27"/>
                <a:gd name="T36" fmla="*/ 1 w 24"/>
                <a:gd name="T37" fmla="*/ 3 h 27"/>
                <a:gd name="T38" fmla="*/ 1 w 24"/>
                <a:gd name="T39" fmla="*/ 3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27"/>
                <a:gd name="T62" fmla="*/ 24 w 24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27">
                  <a:moveTo>
                    <a:pt x="6" y="21"/>
                  </a:moveTo>
                  <a:lnTo>
                    <a:pt x="5" y="19"/>
                  </a:lnTo>
                  <a:lnTo>
                    <a:pt x="2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17" y="27"/>
                  </a:lnTo>
                  <a:lnTo>
                    <a:pt x="12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286" name="Freeform 163"/>
            <p:cNvSpPr>
              <a:spLocks/>
            </p:cNvSpPr>
            <p:nvPr/>
          </p:nvSpPr>
          <p:spPr bwMode="auto">
            <a:xfrm>
              <a:off x="1140" y="2084"/>
              <a:ext cx="68" cy="135"/>
            </a:xfrm>
            <a:custGeom>
              <a:avLst/>
              <a:gdLst>
                <a:gd name="T0" fmla="*/ 17 w 136"/>
                <a:gd name="T1" fmla="*/ 0 h 270"/>
                <a:gd name="T2" fmla="*/ 17 w 136"/>
                <a:gd name="T3" fmla="*/ 1 h 270"/>
                <a:gd name="T4" fmla="*/ 17 w 136"/>
                <a:gd name="T5" fmla="*/ 2 h 270"/>
                <a:gd name="T6" fmla="*/ 17 w 136"/>
                <a:gd name="T7" fmla="*/ 4 h 270"/>
                <a:gd name="T8" fmla="*/ 16 w 136"/>
                <a:gd name="T9" fmla="*/ 6 h 270"/>
                <a:gd name="T10" fmla="*/ 14 w 136"/>
                <a:gd name="T11" fmla="*/ 10 h 270"/>
                <a:gd name="T12" fmla="*/ 12 w 136"/>
                <a:gd name="T13" fmla="*/ 15 h 270"/>
                <a:gd name="T14" fmla="*/ 8 w 136"/>
                <a:gd name="T15" fmla="*/ 21 h 270"/>
                <a:gd name="T16" fmla="*/ 6 w 136"/>
                <a:gd name="T17" fmla="*/ 24 h 270"/>
                <a:gd name="T18" fmla="*/ 6 w 136"/>
                <a:gd name="T19" fmla="*/ 25 h 270"/>
                <a:gd name="T20" fmla="*/ 5 w 136"/>
                <a:gd name="T21" fmla="*/ 26 h 270"/>
                <a:gd name="T22" fmla="*/ 4 w 136"/>
                <a:gd name="T23" fmla="*/ 28 h 270"/>
                <a:gd name="T24" fmla="*/ 4 w 136"/>
                <a:gd name="T25" fmla="*/ 29 h 270"/>
                <a:gd name="T26" fmla="*/ 3 w 136"/>
                <a:gd name="T27" fmla="*/ 30 h 270"/>
                <a:gd name="T28" fmla="*/ 4 w 136"/>
                <a:gd name="T29" fmla="*/ 31 h 270"/>
                <a:gd name="T30" fmla="*/ 5 w 136"/>
                <a:gd name="T31" fmla="*/ 32 h 270"/>
                <a:gd name="T32" fmla="*/ 12 w 136"/>
                <a:gd name="T33" fmla="*/ 20 h 270"/>
                <a:gd name="T34" fmla="*/ 7 w 136"/>
                <a:gd name="T35" fmla="*/ 34 h 270"/>
                <a:gd name="T36" fmla="*/ 7 w 136"/>
                <a:gd name="T37" fmla="*/ 34 h 270"/>
                <a:gd name="T38" fmla="*/ 6 w 136"/>
                <a:gd name="T39" fmla="*/ 34 h 270"/>
                <a:gd name="T40" fmla="*/ 4 w 136"/>
                <a:gd name="T41" fmla="*/ 34 h 270"/>
                <a:gd name="T42" fmla="*/ 2 w 136"/>
                <a:gd name="T43" fmla="*/ 34 h 270"/>
                <a:gd name="T44" fmla="*/ 1 w 136"/>
                <a:gd name="T45" fmla="*/ 33 h 270"/>
                <a:gd name="T46" fmla="*/ 0 w 136"/>
                <a:gd name="T47" fmla="*/ 31 h 270"/>
                <a:gd name="T48" fmla="*/ 1 w 136"/>
                <a:gd name="T49" fmla="*/ 28 h 270"/>
                <a:gd name="T50" fmla="*/ 3 w 136"/>
                <a:gd name="T51" fmla="*/ 24 h 270"/>
                <a:gd name="T52" fmla="*/ 4 w 136"/>
                <a:gd name="T53" fmla="*/ 23 h 270"/>
                <a:gd name="T54" fmla="*/ 5 w 136"/>
                <a:gd name="T55" fmla="*/ 21 h 270"/>
                <a:gd name="T56" fmla="*/ 7 w 136"/>
                <a:gd name="T57" fmla="*/ 18 h 270"/>
                <a:gd name="T58" fmla="*/ 9 w 136"/>
                <a:gd name="T59" fmla="*/ 14 h 270"/>
                <a:gd name="T60" fmla="*/ 11 w 136"/>
                <a:gd name="T61" fmla="*/ 10 h 270"/>
                <a:gd name="T62" fmla="*/ 13 w 136"/>
                <a:gd name="T63" fmla="*/ 6 h 270"/>
                <a:gd name="T64" fmla="*/ 14 w 136"/>
                <a:gd name="T65" fmla="*/ 3 h 270"/>
                <a:gd name="T66" fmla="*/ 15 w 136"/>
                <a:gd name="T67" fmla="*/ 0 h 270"/>
                <a:gd name="T68" fmla="*/ 17 w 136"/>
                <a:gd name="T69" fmla="*/ 0 h 2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270"/>
                <a:gd name="T107" fmla="*/ 136 w 136"/>
                <a:gd name="T108" fmla="*/ 270 h 2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270">
                  <a:moveTo>
                    <a:pt x="136" y="0"/>
                  </a:moveTo>
                  <a:lnTo>
                    <a:pt x="134" y="0"/>
                  </a:lnTo>
                  <a:lnTo>
                    <a:pt x="134" y="3"/>
                  </a:lnTo>
                  <a:lnTo>
                    <a:pt x="134" y="6"/>
                  </a:lnTo>
                  <a:lnTo>
                    <a:pt x="134" y="10"/>
                  </a:lnTo>
                  <a:lnTo>
                    <a:pt x="133" y="18"/>
                  </a:lnTo>
                  <a:lnTo>
                    <a:pt x="130" y="26"/>
                  </a:lnTo>
                  <a:lnTo>
                    <a:pt x="128" y="36"/>
                  </a:lnTo>
                  <a:lnTo>
                    <a:pt x="122" y="47"/>
                  </a:lnTo>
                  <a:lnTo>
                    <a:pt x="117" y="61"/>
                  </a:lnTo>
                  <a:lnTo>
                    <a:pt x="110" y="76"/>
                  </a:lnTo>
                  <a:lnTo>
                    <a:pt x="101" y="95"/>
                  </a:lnTo>
                  <a:lnTo>
                    <a:pt x="90" y="114"/>
                  </a:lnTo>
                  <a:lnTo>
                    <a:pt x="78" y="137"/>
                  </a:lnTo>
                  <a:lnTo>
                    <a:pt x="62" y="162"/>
                  </a:lnTo>
                  <a:lnTo>
                    <a:pt x="46" y="192"/>
                  </a:lnTo>
                  <a:lnTo>
                    <a:pt x="43" y="194"/>
                  </a:lnTo>
                  <a:lnTo>
                    <a:pt x="41" y="197"/>
                  </a:lnTo>
                  <a:lnTo>
                    <a:pt x="39" y="202"/>
                  </a:lnTo>
                  <a:lnTo>
                    <a:pt x="35" y="206"/>
                  </a:lnTo>
                  <a:lnTo>
                    <a:pt x="33" y="212"/>
                  </a:lnTo>
                  <a:lnTo>
                    <a:pt x="30" y="217"/>
                  </a:lnTo>
                  <a:lnTo>
                    <a:pt x="27" y="225"/>
                  </a:lnTo>
                  <a:lnTo>
                    <a:pt x="26" y="229"/>
                  </a:lnTo>
                  <a:lnTo>
                    <a:pt x="24" y="235"/>
                  </a:lnTo>
                  <a:lnTo>
                    <a:pt x="24" y="240"/>
                  </a:lnTo>
                  <a:lnTo>
                    <a:pt x="26" y="244"/>
                  </a:lnTo>
                  <a:lnTo>
                    <a:pt x="27" y="246"/>
                  </a:lnTo>
                  <a:lnTo>
                    <a:pt x="32" y="249"/>
                  </a:lnTo>
                  <a:lnTo>
                    <a:pt x="38" y="249"/>
                  </a:lnTo>
                  <a:lnTo>
                    <a:pt x="46" y="248"/>
                  </a:lnTo>
                  <a:lnTo>
                    <a:pt x="93" y="160"/>
                  </a:lnTo>
                  <a:lnTo>
                    <a:pt x="113" y="166"/>
                  </a:lnTo>
                  <a:lnTo>
                    <a:pt x="56" y="266"/>
                  </a:lnTo>
                  <a:lnTo>
                    <a:pt x="55" y="266"/>
                  </a:lnTo>
                  <a:lnTo>
                    <a:pt x="52" y="267"/>
                  </a:lnTo>
                  <a:lnTo>
                    <a:pt x="47" y="267"/>
                  </a:lnTo>
                  <a:lnTo>
                    <a:pt x="41" y="269"/>
                  </a:lnTo>
                  <a:lnTo>
                    <a:pt x="35" y="269"/>
                  </a:lnTo>
                  <a:lnTo>
                    <a:pt x="29" y="270"/>
                  </a:lnTo>
                  <a:lnTo>
                    <a:pt x="21" y="269"/>
                  </a:lnTo>
                  <a:lnTo>
                    <a:pt x="15" y="269"/>
                  </a:lnTo>
                  <a:lnTo>
                    <a:pt x="7" y="264"/>
                  </a:lnTo>
                  <a:lnTo>
                    <a:pt x="4" y="260"/>
                  </a:lnTo>
                  <a:lnTo>
                    <a:pt x="1" y="254"/>
                  </a:lnTo>
                  <a:lnTo>
                    <a:pt x="0" y="246"/>
                  </a:lnTo>
                  <a:lnTo>
                    <a:pt x="1" y="234"/>
                  </a:lnTo>
                  <a:lnTo>
                    <a:pt x="6" y="222"/>
                  </a:lnTo>
                  <a:lnTo>
                    <a:pt x="12" y="205"/>
                  </a:lnTo>
                  <a:lnTo>
                    <a:pt x="24" y="185"/>
                  </a:lnTo>
                  <a:lnTo>
                    <a:pt x="24" y="183"/>
                  </a:lnTo>
                  <a:lnTo>
                    <a:pt x="27" y="179"/>
                  </a:lnTo>
                  <a:lnTo>
                    <a:pt x="32" y="171"/>
                  </a:lnTo>
                  <a:lnTo>
                    <a:pt x="38" y="162"/>
                  </a:lnTo>
                  <a:lnTo>
                    <a:pt x="43" y="150"/>
                  </a:lnTo>
                  <a:lnTo>
                    <a:pt x="50" y="137"/>
                  </a:lnTo>
                  <a:lnTo>
                    <a:pt x="58" y="122"/>
                  </a:lnTo>
                  <a:lnTo>
                    <a:pt x="67" y="108"/>
                  </a:lnTo>
                  <a:lnTo>
                    <a:pt x="75" y="92"/>
                  </a:lnTo>
                  <a:lnTo>
                    <a:pt x="84" y="75"/>
                  </a:lnTo>
                  <a:lnTo>
                    <a:pt x="90" y="59"/>
                  </a:lnTo>
                  <a:lnTo>
                    <a:pt x="98" y="46"/>
                  </a:lnTo>
                  <a:lnTo>
                    <a:pt x="102" y="30"/>
                  </a:lnTo>
                  <a:lnTo>
                    <a:pt x="107" y="18"/>
                  </a:lnTo>
                  <a:lnTo>
                    <a:pt x="110" y="7"/>
                  </a:lnTo>
                  <a:lnTo>
                    <a:pt x="113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pic>
        <p:nvPicPr>
          <p:cNvPr id="489636" name="Picture 164" descr="j03354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9450" y="1852613"/>
            <a:ext cx="1816100" cy="1665287"/>
          </a:xfrm>
        </p:spPr>
      </p:pic>
      <p:grpSp>
        <p:nvGrpSpPr>
          <p:cNvPr id="90117" name="Group 165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90118" name="Group 166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9012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013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013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013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90119" name="Group 171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90125" name="AutoShape 172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0126" name="Oval 173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0127" name="Oval 174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0128" name="Oval 175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90120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21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22" name="AutoShape 178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23" name="AutoShape 179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0124" name="AutoShape 180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/>
      <p:bldP spid="4894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63" name="Picture 19" descr="j021507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950913"/>
            <a:ext cx="4394200" cy="39306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64" name="Rectangle 20"/>
          <p:cNvSpPr>
            <a:spLocks noGrp="1" noChangeArrowheads="1"/>
          </p:cNvSpPr>
          <p:nvPr>
            <p:ph type="title" sz="quarter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الأنبياء و الكتابات</a:t>
            </a:r>
            <a:endParaRPr lang="en-US" altLang="en-US" dirty="0"/>
          </a:p>
        </p:txBody>
      </p:sp>
      <p:pic>
        <p:nvPicPr>
          <p:cNvPr id="492557" name="Picture 13" descr="j0286670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241675"/>
            <a:ext cx="1447800" cy="1254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560" name="Picture 16" descr="j031037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79513"/>
            <a:ext cx="2895600" cy="19494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67" name="Text Box 23"/>
          <p:cNvSpPr txBox="1">
            <a:spLocks noChangeArrowheads="1"/>
          </p:cNvSpPr>
          <p:nvPr/>
        </p:nvSpPr>
        <p:spPr bwMode="auto">
          <a:xfrm>
            <a:off x="152400" y="3313113"/>
            <a:ext cx="388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50800" dist="38100" algn="l" rotWithShape="0">
                    <a:prstClr val="black">
                      <a:alpha val="82000"/>
                    </a:prstClr>
                  </a:outerShdw>
                </a:effectLst>
                <a:uLnTx/>
                <a:uFillTx/>
                <a:latin typeface="Comic Sans MS" pitchFamily="-112" charset="0"/>
                <a:ea typeface="Arial" pitchFamily="-112" charset="0"/>
                <a:cs typeface="Arial"/>
              </a:rPr>
              <a:t>تم تقنين الأنبياء حوالي 400 ق.م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50800" dist="38100" algn="l" rotWithShape="0">
                  <a:prstClr val="black">
                    <a:alpha val="82000"/>
                  </a:prstClr>
                </a:outerShdw>
              </a:effectLst>
              <a:uLnTx/>
              <a:uFillTx/>
              <a:latin typeface="Comic Sans MS" pitchFamily="-112" charset="0"/>
              <a:ea typeface="Arial" pitchFamily="-112" charset="0"/>
              <a:cs typeface="Arial"/>
            </a:endParaRPr>
          </a:p>
        </p:txBody>
      </p:sp>
      <p:sp>
        <p:nvSpPr>
          <p:cNvPr id="492568" name="Text Box 24"/>
          <p:cNvSpPr txBox="1">
            <a:spLocks noChangeArrowheads="1"/>
          </p:cNvSpPr>
          <p:nvPr/>
        </p:nvSpPr>
        <p:spPr bwMode="auto">
          <a:xfrm>
            <a:off x="4648200" y="4608513"/>
            <a:ext cx="411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50800" dist="38100" algn="l" rotWithShape="0">
                    <a:prstClr val="black">
                      <a:alpha val="82000"/>
                    </a:prstClr>
                  </a:outerShdw>
                </a:effectLst>
                <a:uLnTx/>
                <a:uFillTx/>
                <a:latin typeface="Comic Sans MS" pitchFamily="-112" charset="0"/>
                <a:ea typeface="Arial" pitchFamily="-112" charset="0"/>
                <a:cs typeface="Arial"/>
              </a:rPr>
              <a:t>تم اتقنين الكتابات حوالي 300 ق.م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50800" dist="38100" algn="l" rotWithShape="0">
                  <a:prstClr val="black">
                    <a:alpha val="82000"/>
                  </a:prstClr>
                </a:outerShdw>
              </a:effectLst>
              <a:uLnTx/>
              <a:uFillTx/>
              <a:latin typeface="Comic Sans MS" pitchFamily="-112" charset="0"/>
              <a:ea typeface="Arial" pitchFamily="-112" charset="0"/>
              <a:cs typeface="Arial"/>
            </a:endParaRPr>
          </a:p>
        </p:txBody>
      </p:sp>
      <p:grpSp>
        <p:nvGrpSpPr>
          <p:cNvPr id="92167" name="Group 26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92168" name="Group 27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9217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218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218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218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92169" name="Group 32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92175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2176" name="Oval 3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2177" name="Oval 3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2178" name="Oval 3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92170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2171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2172" name="AutoShape 39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2173" name="AutoShape 40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2174" name="AutoShape 41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2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2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9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7" grpId="0"/>
      <p:bldP spid="4925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9422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422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422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422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94219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4220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4221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4222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694284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4285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4286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4287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4288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4289" name="WordArt 17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الخلق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694290" name="WordArt 18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التجميع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69429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4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9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9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84" grpId="0" animBg="1"/>
      <p:bldP spid="694285" grpId="0" animBg="1"/>
      <p:bldP spid="694286" grpId="0" animBg="1"/>
      <p:bldP spid="694287" grpId="0" animBg="1"/>
      <p:bldP spid="694288" grpId="0" animBg="1"/>
      <p:bldP spid="694289" grpId="0" animBg="1"/>
      <p:bldP spid="694290" grpId="0" animBg="1"/>
      <p:bldP spid="69429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دليل عن القانونية قبل مجمع جامنيا </a:t>
            </a:r>
            <a:br>
              <a:rPr lang="ar-JO" altLang="en-US" dirty="0"/>
            </a:br>
            <a:r>
              <a:rPr lang="ar-JO" altLang="en-US" dirty="0"/>
              <a:t>( المفترض )</a:t>
            </a:r>
            <a:endParaRPr lang="en-US" altLang="en-US" dirty="0"/>
          </a:p>
        </p:txBody>
      </p:sp>
      <p:pic>
        <p:nvPicPr>
          <p:cNvPr id="497668" name="Picture 4" descr="j02810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429000"/>
            <a:ext cx="2678113" cy="28352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671" name="Picture 7" descr="Pharao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971800"/>
            <a:ext cx="4391025" cy="37211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glow rad="228600">
                    <a:srgbClr val="000000">
                      <a:alpha val="82974"/>
                    </a:srgbClr>
                  </a:glow>
                </a:effectLst>
                <a:uLnTx/>
                <a:uFillTx/>
                <a:latin typeface="Comic Sans MS" pitchFamily="-112" charset="0"/>
                <a:ea typeface="Arial" pitchFamily="-112" charset="0"/>
                <a:cs typeface="Arial"/>
              </a:rPr>
              <a:t>رسالة من أرستياس (130 ق.م) لأخيه فيلوكراتس عن الملك بطليموس الثاني في 285 ق.م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glow rad="228600">
                  <a:srgbClr val="000000">
                    <a:alpha val="82974"/>
                  </a:srgbClr>
                </a:glow>
              </a:effectLst>
              <a:uLnTx/>
              <a:uFillTx/>
              <a:latin typeface="Comic Sans MS" pitchFamily="-112" charset="0"/>
              <a:ea typeface="Arial" pitchFamily="-112" charset="0"/>
              <a:cs typeface="Arial"/>
            </a:endParaRPr>
          </a:p>
        </p:txBody>
      </p:sp>
      <p:sp>
        <p:nvSpPr>
          <p:cNvPr id="497679" name="Text Box 15"/>
          <p:cNvSpPr txBox="1">
            <a:spLocks noChangeArrowheads="1"/>
          </p:cNvSpPr>
          <p:nvPr/>
        </p:nvSpPr>
        <p:spPr bwMode="auto">
          <a:xfrm>
            <a:off x="228600" y="41148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glow rad="228600">
                    <a:srgbClr val="000000">
                      <a:alpha val="82974"/>
                    </a:srgbClr>
                  </a:glow>
                </a:effectLst>
                <a:uLnTx/>
                <a:uFillTx/>
                <a:latin typeface="Comic Sans MS" pitchFamily="-112" charset="0"/>
                <a:ea typeface="Arial" pitchFamily="-112" charset="0"/>
                <a:cs typeface="Arial"/>
              </a:rPr>
              <a:t>احتوى كتاب الترجمة السبعينية الأولي على التوراة فقط  سنة 285 ق.م  و أضيفت الأسفار الأخرى لاحقاً مما أدى في النهاية إلى الإنتهاء من الترجمة السبعينية حوالي سنة 132 ق.م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glow rad="228600">
                  <a:srgbClr val="000000">
                    <a:alpha val="82974"/>
                  </a:srgbClr>
                </a:glow>
              </a:effectLst>
              <a:uLnTx/>
              <a:uFillTx/>
              <a:latin typeface="Comic Sans MS" pitchFamily="-112" charset="0"/>
              <a:ea typeface="Arial" pitchFamily="-112" charset="0"/>
              <a:cs typeface="Arial"/>
            </a:endParaRPr>
          </a:p>
        </p:txBody>
      </p:sp>
      <p:pic>
        <p:nvPicPr>
          <p:cNvPr id="497680" name="Picture 16" descr="j03009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371600"/>
            <a:ext cx="3962400" cy="23018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263" name="Group 18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96264" name="Group 19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9627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627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627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627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96265" name="Group 24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96271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6272" name="Oval 26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6273" name="Oval 27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96274" name="Oval 28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96266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6267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6268" name="AutoShape 31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6269" name="AutoShape 32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96270" name="AutoShape 33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97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9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/>
      <p:bldP spid="497670" grpId="0"/>
      <p:bldP spid="49767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2002 News Paper Clip</a:t>
            </a:r>
          </a:p>
        </p:txBody>
      </p:sp>
      <p:pic>
        <p:nvPicPr>
          <p:cNvPr id="98308" name="Picture 6" descr="alexandria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-142875"/>
            <a:ext cx="8839200" cy="70008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4" descr="septuagint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/>
        </p:blipFill>
        <p:spPr>
          <a:xfrm>
            <a:off x="0" y="-27384"/>
            <a:ext cx="9144000" cy="688538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588961"/>
            <a:ext cx="8229600" cy="811591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JO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الترجمة السبعينية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356" name="Group 7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0359" name="Group 8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037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037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037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037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360" name="Group 13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0366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0367" name="Oval 15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0368" name="Oval 16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0369" name="Oval 17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0361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0362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0363" name="AutoShape 20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0364" name="AutoShape 21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0365" name="AutoShape 22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17159" name="Text Box 39"/>
          <p:cNvSpPr txBox="1">
            <a:spLocks noChangeArrowheads="1"/>
          </p:cNvSpPr>
          <p:nvPr/>
        </p:nvSpPr>
        <p:spPr bwMode="auto">
          <a:xfrm>
            <a:off x="8435199" y="0"/>
            <a:ext cx="704039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6E6B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194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6E6B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17160" name="Rectangle 40"/>
          <p:cNvSpPr>
            <a:spLocks noChangeArrowheads="1"/>
          </p:cNvSpPr>
          <p:nvPr/>
        </p:nvSpPr>
        <p:spPr bwMode="auto">
          <a:xfrm>
            <a:off x="4762" y="1583443"/>
            <a:ext cx="9139238" cy="5278425"/>
          </a:xfrm>
          <a:prstGeom prst="rect">
            <a:avLst/>
          </a:prstGeom>
          <a:solidFill>
            <a:schemeClr val="tx1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* هذا يعود إلى الترجمة اليونانية للتناك و السبعينية تعني 70 في اللاتينية 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إنها مفيدة حيث تساعدنا أن نقترب غلى المخطوطات المبكرة التي ضاعت أو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دمرت 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* العديد من الإصدارات حول كيفية الترجمة مثل أنه تم إرسال 6 ممثلين عن كل من أسباط إسرائيل الإثني عشر إلى الإسكندرية مع مخطوطة جميلة من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التوراة بناء على طلب الملك بطليموس إلى أليعازر رئيس الكهنة .</a:t>
            </a: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* تم إكمال العمل في 72 يوم 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7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7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7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7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7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7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 animBg="1"/>
      <p:bldP spid="517160" grpId="0" uiExpand="1" build="p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ترتيب الأسفار</a:t>
            </a:r>
            <a:endParaRPr lang="en-US" altLang="en-US" dirty="0"/>
          </a:p>
        </p:txBody>
      </p:sp>
      <p:grpSp>
        <p:nvGrpSpPr>
          <p:cNvPr id="102402" name="Group 4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2405" name="Group 5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241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241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241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241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02406" name="Group 10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2412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2413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2414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2415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0240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240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2409" name="AutoShape 17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2410" name="AutoShape 18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2411" name="AutoShape 19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33524" name="Text Box 20"/>
          <p:cNvSpPr txBox="1">
            <a:spLocks noChangeArrowheads="1"/>
          </p:cNvSpPr>
          <p:nvPr/>
        </p:nvSpPr>
        <p:spPr bwMode="auto">
          <a:xfrm>
            <a:off x="8371048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/>
              </a:rPr>
              <a:t>195أ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/>
            </a:endParaRPr>
          </a:p>
        </p:txBody>
      </p:sp>
      <p:sp>
        <p:nvSpPr>
          <p:cNvPr id="533525" name="Rectangle 21"/>
          <p:cNvSpPr>
            <a:spLocks noChangeArrowheads="1"/>
          </p:cNvSpPr>
          <p:nvPr/>
        </p:nvSpPr>
        <p:spPr bwMode="auto">
          <a:xfrm>
            <a:off x="457200" y="1447800"/>
            <a:ext cx="8229600" cy="4495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62865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قام يهوذا المكابي بعد نهاية الحرب بتجميع الأسفار المفقودة</a:t>
            </a:r>
          </a:p>
          <a:p>
            <a:pPr marL="62865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E6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2 مك 2 : 14</a:t>
            </a: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 ( و كذلك جمع يهوذا كل ما فقد منا في الحرب التي حدثت لنا و هو عندنا 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ثم أسس النظام التقليدي للأسفار في 164 ق.م .</a:t>
            </a: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سجل هذا النظام التقليدي في التلمود البابلي ( بابا باثرا 14ب – 15أ 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3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3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3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6" grpId="0"/>
      <p:bldP spid="53352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76" name="Picture 36" descr="j02323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486400" cy="10668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مجمع جامنيا</a:t>
            </a:r>
            <a:endParaRPr lang="en-US" altLang="en-US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763000" cy="4495800"/>
          </a:xfrm>
        </p:spPr>
        <p:txBody>
          <a:bodyPr/>
          <a:lstStyle/>
          <a:p>
            <a:pPr algn="r" eaLnBrk="1" hangingPunct="1">
              <a:buFont typeface="Arial" pitchFamily="34" charset="0"/>
              <a:buChar char="•"/>
            </a:pPr>
            <a:r>
              <a:rPr lang="ar-JO" altLang="en-US" dirty="0">
                <a:solidFill>
                  <a:srgbClr val="FFCC00"/>
                </a:solidFill>
                <a:latin typeface="Comic Sans MS" pitchFamily="66" charset="0"/>
              </a:rPr>
              <a:t>يعتقد أن هناك مجمعاً اقيم في جامنيا حوالي 90 م ( التاريخ مشكوك فيه )</a:t>
            </a:r>
            <a:endParaRPr lang="en-US" altLang="en-US" dirty="0">
              <a:solidFill>
                <a:srgbClr val="FFCC00"/>
              </a:solidFill>
              <a:latin typeface="Comic Sans MS" pitchFamily="66" charset="0"/>
            </a:endParaRPr>
          </a:p>
          <a:p>
            <a:pPr algn="r" eaLnBrk="1" hangingPunct="1">
              <a:buFont typeface="Arial" pitchFamily="34" charset="0"/>
              <a:buChar char="•"/>
            </a:pPr>
            <a:r>
              <a:rPr lang="ar-JO" altLang="en-US" dirty="0">
                <a:solidFill>
                  <a:srgbClr val="FFCC00"/>
                </a:solidFill>
                <a:latin typeface="Comic Sans MS" pitchFamily="66" charset="0"/>
              </a:rPr>
              <a:t>* لم يكن الهدف من الإجتماع تحديد قانونية التناك و لكن التأكيد على الأماكن الخاصة بالأسفار الموجودة .</a:t>
            </a:r>
            <a:endParaRPr lang="en-US" altLang="en-US" dirty="0">
              <a:solidFill>
                <a:srgbClr val="FFCC00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CC00"/>
                </a:solidFill>
                <a:latin typeface="Comic Sans MS" pitchFamily="66" charset="0"/>
              </a:rPr>
              <a:t>* تم الإختلاف حول الأسفار لكنها استمرت قانونية و التي عرفت باسم الأنتيليغومينا ( المتحدث ضدها )</a:t>
            </a:r>
            <a:endParaRPr lang="en-US" altLang="en-US" dirty="0">
              <a:solidFill>
                <a:srgbClr val="FFCC00"/>
              </a:solidFill>
              <a:latin typeface="Comic Sans MS" pitchFamily="66" charset="0"/>
            </a:endParaRPr>
          </a:p>
        </p:txBody>
      </p:sp>
      <p:grpSp>
        <p:nvGrpSpPr>
          <p:cNvPr id="104452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4454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446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446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446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446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04455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446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4462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4463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4464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04456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4457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4458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4459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4460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47879" name="Text Box 39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/>
              </a:rPr>
              <a:t>195أ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2" grpId="0"/>
      <p:bldP spid="547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3892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3892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3892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3892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38922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38923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38924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38925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627724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27725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27726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27727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27728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27729" name="WordArt 17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الخلق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62773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7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2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4" grpId="0" animBg="1"/>
      <p:bldP spid="627725" grpId="0" animBg="1"/>
      <p:bldP spid="627726" grpId="0" animBg="1"/>
      <p:bldP spid="627727" grpId="0" animBg="1"/>
      <p:bldP spid="627728" grpId="0" animBg="1"/>
      <p:bldP spid="627729" grpId="0" animBg="1"/>
      <p:bldP spid="6277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تقسيمات النصوص المقدسة</a:t>
            </a:r>
            <a:endParaRPr lang="en-US" altLang="en-US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495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FFF00"/>
                </a:solidFill>
                <a:latin typeface="Comic Sans MS" pitchFamily="66" charset="0"/>
              </a:rPr>
              <a:t>* الأسفار غير المتنازع عليها عرفت باسم </a:t>
            </a:r>
            <a:r>
              <a:rPr lang="ar-JO" altLang="en-US" sz="2800" dirty="0">
                <a:latin typeface="Comic Sans MS" pitchFamily="66" charset="0"/>
              </a:rPr>
              <a:t>هوموليغومينا</a:t>
            </a:r>
            <a:endParaRPr lang="en-US" altLang="en-US" sz="2800" dirty="0"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FFF00"/>
                </a:solidFill>
                <a:latin typeface="Comic Sans MS" pitchFamily="66" charset="0"/>
              </a:rPr>
              <a:t>* الأسفار التي ألقيت بعيداً عرفت باسم </a:t>
            </a:r>
            <a:r>
              <a:rPr lang="ar-JO" altLang="en-US" sz="2800" dirty="0">
                <a:latin typeface="Comic Sans MS" pitchFamily="66" charset="0"/>
              </a:rPr>
              <a:t>أبوكريفا</a:t>
            </a:r>
            <a:endParaRPr lang="en-US" altLang="en-US" sz="2800" dirty="0"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BE50F"/>
                </a:solidFill>
                <a:latin typeface="Comic Sans MS" pitchFamily="66" charset="0"/>
              </a:rPr>
              <a:t>* الأسفار المتنازع عليها تسمى الآن </a:t>
            </a:r>
            <a:r>
              <a:rPr lang="ar-JO" altLang="en-US" sz="2800" dirty="0">
                <a:latin typeface="Comic Sans MS" pitchFamily="66" charset="0"/>
              </a:rPr>
              <a:t>أنتيليغومينا</a:t>
            </a:r>
            <a:r>
              <a:rPr lang="ar-JO" altLang="en-US" sz="2800" dirty="0">
                <a:solidFill>
                  <a:srgbClr val="FBE50F"/>
                </a:solidFill>
                <a:latin typeface="Comic Sans MS" pitchFamily="66" charset="0"/>
              </a:rPr>
              <a:t> و تشكل حزقيال, استير, الجامعة, الأمثال و نشيد الأنشاد</a:t>
            </a:r>
            <a:endParaRPr lang="en-US" altLang="en-US" sz="2800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FFF00"/>
                </a:solidFill>
                <a:latin typeface="Comic Sans MS" pitchFamily="66" charset="0"/>
              </a:rPr>
              <a:t>* الأسفار التي لم يتم اعتبارها جزء من النصوص المقدسة مطلقاً عرفت باسم </a:t>
            </a:r>
            <a:r>
              <a:rPr lang="ar-JO" altLang="en-US" sz="2800" dirty="0">
                <a:latin typeface="Comic Sans MS" pitchFamily="66" charset="0"/>
              </a:rPr>
              <a:t>بسوديبغرافا</a:t>
            </a:r>
            <a:endParaRPr lang="en-US" altLang="en-US" sz="2800" dirty="0"/>
          </a:p>
        </p:txBody>
      </p:sp>
      <p:grpSp>
        <p:nvGrpSpPr>
          <p:cNvPr id="106499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6501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651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651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651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651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0650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6508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6509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6510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6511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06503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6504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6505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6506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6507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48901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/>
              </a:rPr>
              <a:t>195أ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/>
      <p:bldP spid="54886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هوموليغومينا</a:t>
            </a:r>
            <a:endParaRPr lang="en-US" altLang="en-US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غير متنازع عليها لمحتواها و اتزانها العقائدي و مقبولة بدون </a:t>
            </a:r>
            <a:r>
              <a:rPr lang="en-US" altLang="en-US" dirty="0">
                <a:solidFill>
                  <a:srgbClr val="FBE50F"/>
                </a:solidFill>
                <a:latin typeface="Comic Sans MS" pitchFamily="66" charset="0"/>
              </a:rPr>
              <a:t> </a:t>
            </a: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 تحفظ .</a:t>
            </a:r>
          </a:p>
          <a:p>
            <a:pPr algn="r" eaLnBrk="1" hangingPunct="1">
              <a:buNone/>
            </a:pPr>
            <a:endParaRPr lang="ar-JO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أربعة وثلاثون سفراً من اصل تسعة و ثلاثون تقع ضمن فئة </a:t>
            </a:r>
            <a:r>
              <a:rPr lang="ar-JO" altLang="en-US" dirty="0">
                <a:latin typeface="Comic Sans MS" pitchFamily="66" charset="0"/>
              </a:rPr>
              <a:t>الهوموليغومينا</a:t>
            </a: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 .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endParaRPr lang="ar-JO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فقط خمسة أسفار تقع ضمن فئة الآنتيليغومينا .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</p:txBody>
      </p:sp>
      <p:grpSp>
        <p:nvGrpSpPr>
          <p:cNvPr id="108547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8548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855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856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856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856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08549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8555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8556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8557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08558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08550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8551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8552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8553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08554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/>
      <p:bldP spid="5427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الأسفار المتنازع عليها ( الآنتيليغومينا )</a:t>
            </a:r>
            <a:endParaRPr lang="en-US" alt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نشيد الأنشاد </a:t>
            </a:r>
            <a:r>
              <a:rPr lang="ar-JO" altLang="en-US" sz="2400" dirty="0">
                <a:latin typeface="Comic Sans MS" pitchFamily="66" charset="0"/>
              </a:rPr>
              <a:t>– اعتبر شهوانياً بشكل كبير</a:t>
            </a:r>
            <a:r>
              <a:rPr lang="en-US" altLang="en-US" sz="2400" dirty="0">
                <a:latin typeface="Comic Sans MS" pitchFamily="66" charset="0"/>
              </a:rPr>
              <a:t> </a:t>
            </a:r>
          </a:p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الجامعة</a:t>
            </a:r>
            <a:r>
              <a:rPr lang="ar-JO" altLang="en-US" sz="2400" dirty="0">
                <a:latin typeface="Comic Sans MS" pitchFamily="66" charset="0"/>
              </a:rPr>
              <a:t> – اعتبر تشكيكياً و لكن الخلاصة تتماشى مع باقي الكتاب حيث أن مخافة الله هي مفتاح معنى الحياة .</a:t>
            </a:r>
            <a:endParaRPr lang="en-US" altLang="en-US" sz="2400" dirty="0"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أستير</a:t>
            </a:r>
            <a:r>
              <a:rPr lang="ar-JO" altLang="en-US" sz="2400" dirty="0">
                <a:latin typeface="Comic Sans MS" pitchFamily="66" charset="0"/>
              </a:rPr>
              <a:t> – أسم الله لم يذكر في كل السفر و لكنه واضح في مجمل السفر حيث نرى الله يحفظ شعبه إسرائيل .</a:t>
            </a:r>
            <a:endParaRPr lang="en-US" altLang="en-US" sz="2400" dirty="0"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حزقيال</a:t>
            </a:r>
            <a:r>
              <a:rPr lang="ar-JO" altLang="en-US" sz="2400" dirty="0">
                <a:latin typeface="Comic Sans MS" pitchFamily="66" charset="0"/>
              </a:rPr>
              <a:t> – أفكار تناقض تعليم الناموس الموسوي ( مثل لا وجود لتابوت العهد في الهيكل )</a:t>
            </a:r>
            <a:endParaRPr lang="en-US" altLang="en-US" sz="2400" dirty="0"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الأمثال</a:t>
            </a:r>
            <a:r>
              <a:rPr lang="ar-JO" altLang="en-US" sz="2400" dirty="0">
                <a:latin typeface="Comic Sans MS" pitchFamily="66" charset="0"/>
              </a:rPr>
              <a:t> : يبدو وجود تناقضات داخلية و هذا غير صحيح بخصوص 26 : 4 – 5 و أماكن أخرى .</a:t>
            </a:r>
            <a:endParaRPr lang="en-US" altLang="en-US" sz="2400" dirty="0">
              <a:latin typeface="Comic Sans MS" pitchFamily="66" charset="0"/>
            </a:endParaRPr>
          </a:p>
        </p:txBody>
      </p:sp>
      <p:grpSp>
        <p:nvGrpSpPr>
          <p:cNvPr id="110595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10597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1060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060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061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061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10598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10604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0605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0606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0607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10599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0600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0601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0602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0603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34565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/>
              </a:rPr>
              <a:t>195أ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/>
      <p:bldP spid="53453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الأبوكريفا</a:t>
            </a:r>
            <a:endParaRPr lang="en-US" altLang="en-US" dirty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أبوكريفا هي كلمة يونانية تعني أموراً مخفية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تقاليد في الكتاب المقدس لكنها لا تقرأ أو تعلم لغير المتعلمين و العاميين 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اعتبرت من قبل البوتستانت على أنها خرافات أو غير موحى بها بسبب المحتوى أو العقيدة .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</p:txBody>
      </p:sp>
      <p:grpSp>
        <p:nvGrpSpPr>
          <p:cNvPr id="112643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12645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1265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265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265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265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12646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12652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2653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2654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2655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1264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264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2649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2650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2651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/>
              </a:rPr>
              <a:t>194أ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/>
      <p:bldP spid="5416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5" name="Picture 2" descr="Scrib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077200" cy="762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ar-JO" dirty="0">
                <a:solidFill>
                  <a:schemeClr val="bg1"/>
                </a:solidFill>
                <a:latin typeface="Aril" charset="0"/>
                <a:ea typeface="ＭＳ Ｐゴシック" charset="0"/>
                <a:cs typeface="Aril" charset="0"/>
              </a:rPr>
              <a:t>70 عالم ( السبعينية )</a:t>
            </a:r>
            <a:endParaRPr lang="en-US" dirty="0">
              <a:latin typeface="Aril" charset="0"/>
              <a:ea typeface="ＭＳ Ｐゴシック" charset="0"/>
              <a:cs typeface="Ari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83748"/>
      </p:ext>
    </p:extLst>
  </p:cSld>
  <p:clrMapOvr>
    <a:masterClrMapping/>
  </p:clrMapOvr>
  <p:transition spd="med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5"/>
          <p:cNvSpPr>
            <a:spLocks noChangeArrowheads="1"/>
          </p:cNvSpPr>
          <p:nvPr/>
        </p:nvSpPr>
        <p:spPr bwMode="auto">
          <a:xfrm>
            <a:off x="0" y="1447800"/>
            <a:ext cx="91440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sz="3600" dirty="0">
                <a:latin typeface="Arial" charset="0"/>
                <a:ea typeface="ＭＳ Ｐゴシック" charset="0"/>
                <a:cs typeface="ＭＳ Ｐゴシック" charset="0"/>
              </a:rPr>
              <a:t>كيف قبلت أسفار الأبوكريفا ال 15 في العهد القديم (250 ق.م – 100 م)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28800"/>
            <a:ext cx="3947864" cy="1752600"/>
          </a:xfr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100000">
                <a:srgbClr val="0066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ar-JO" sz="2400" dirty="0">
                <a:latin typeface="Arial" charset="0"/>
                <a:ea typeface="ＭＳ Ｐゴシック" charset="0"/>
                <a:cs typeface="ＭＳ Ｐゴシック" charset="0"/>
              </a:rPr>
              <a:t>طوبيا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JO" sz="2400" dirty="0">
                <a:latin typeface="Arial" charset="0"/>
                <a:ea typeface="ＭＳ Ｐゴシック" charset="0"/>
                <a:cs typeface="ＭＳ Ｐゴシック" charset="0"/>
              </a:rPr>
              <a:t>يهوديت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JO" sz="2400" dirty="0">
                <a:latin typeface="Arial" charset="0"/>
                <a:ea typeface="ＭＳ Ｐゴシック" charset="0"/>
                <a:cs typeface="ＭＳ Ｐゴシック" charset="0"/>
              </a:rPr>
              <a:t>حكمة سليمان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JO" sz="2400" dirty="0">
                <a:latin typeface="Arial" charset="0"/>
                <a:ea typeface="ＭＳ Ｐゴシック" charset="0"/>
                <a:cs typeface="ＭＳ Ｐゴシック" charset="0"/>
              </a:rPr>
              <a:t>الجامعة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3810000"/>
            <a:ext cx="4131568" cy="1371600"/>
          </a:xfr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1 Esdras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2 Esdras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Prayer of Manasseh</a:t>
            </a:r>
          </a:p>
        </p:txBody>
      </p:sp>
      <p:sp>
        <p:nvSpPr>
          <p:cNvPr id="284678" name="Text Box 7"/>
          <p:cNvSpPr txBox="1">
            <a:spLocks noChangeArrowheads="1"/>
          </p:cNvSpPr>
          <p:nvPr/>
        </p:nvSpPr>
        <p:spPr bwMode="auto">
          <a:xfrm>
            <a:off x="8459788" y="60325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165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4499992" y="1752600"/>
            <a:ext cx="4644008" cy="3505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باروخ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رسائل إرميا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تتمة أستير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نشيد الفتية الثلاثة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سوسنة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بعل و التنين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1 مكابيين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2 مكابيين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331640" y="5486400"/>
            <a:ext cx="3697560" cy="1371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مزمور 151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8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3 مكابيين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8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4 مكابيين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8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5547" name="WordArt 11"/>
          <p:cNvSpPr>
            <a:spLocks noChangeArrowheads="1" noChangeShapeType="1" noTextEdit="1"/>
          </p:cNvSpPr>
          <p:nvPr/>
        </p:nvSpPr>
        <p:spPr bwMode="auto">
          <a:xfrm>
            <a:off x="2235200" y="1638300"/>
            <a:ext cx="18034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معظم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65548" name="WordArt 12" descr="Narrow vertical"/>
          <p:cNvSpPr>
            <a:spLocks noChangeArrowheads="1" noChangeShapeType="1" noTextEdit="1"/>
          </p:cNvSpPr>
          <p:nvPr/>
        </p:nvSpPr>
        <p:spPr bwMode="auto">
          <a:xfrm>
            <a:off x="6858000" y="12954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كثير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65549" name="WordArt 13"/>
          <p:cNvSpPr>
            <a:spLocks noChangeArrowheads="1" noChangeShapeType="1" noTextEdit="1"/>
          </p:cNvSpPr>
          <p:nvPr/>
        </p:nvSpPr>
        <p:spPr bwMode="auto">
          <a:xfrm>
            <a:off x="4673600" y="5562600"/>
            <a:ext cx="386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بسوديبيغرافا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5921" dir="2700000" sy="50000" kx="2115830" algn="bl" rotWithShape="0">
                  <a:srgbClr val="C0C0C0"/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65550" name="WordArt 14"/>
          <p:cNvSpPr>
            <a:spLocks noChangeArrowheads="1" noChangeShapeType="1" noTextEdit="1"/>
          </p:cNvSpPr>
          <p:nvPr/>
        </p:nvSpPr>
        <p:spPr bwMode="auto">
          <a:xfrm>
            <a:off x="1981200" y="3657600"/>
            <a:ext cx="23876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A few...</a:t>
            </a:r>
          </a:p>
        </p:txBody>
      </p:sp>
    </p:spTree>
    <p:extLst>
      <p:ext uri="{BB962C8B-B14F-4D97-AF65-F5344CB8AC3E}">
        <p14:creationId xmlns:p14="http://schemas.microsoft.com/office/powerpoint/2010/main" val="3231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 animBg="1"/>
      <p:bldP spid="65542" grpId="0" build="p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1855788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ar-JO" sz="3600" dirty="0">
                <a:latin typeface="Arial" charset="0"/>
                <a:ea typeface="ＭＳ Ｐゴシック" charset="0"/>
                <a:cs typeface="ＭＳ Ｐゴシック" charset="0"/>
              </a:rPr>
              <a:t>أسفار بسوديبيغرافا مختارة</a:t>
            </a:r>
            <a:br>
              <a:rPr lang="ar-JO" sz="3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ar-JO" sz="3600" dirty="0">
                <a:latin typeface="Arial" charset="0"/>
                <a:ea typeface="ＭＳ Ｐゴシック" charset="0"/>
                <a:cs typeface="ＭＳ Ｐゴシック" charset="0"/>
              </a:rPr>
              <a:t>200 ق.م – 200 م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962400" y="152400"/>
            <a:ext cx="518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1 أخنوخ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مزامير سليمان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رسالة أرستياس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وحي سيبلين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حياة آدم و حواء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عهد الاباء الإثني عشر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كتاب اليوبيل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حياة الأنبياء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3 مكابيين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4 مكابيين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صعود موسى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2 باروخ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صعود أشعياء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286723" name="Picture 6" descr="Pseudepigraph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1415">
            <a:off x="519113" y="1905000"/>
            <a:ext cx="29257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4" name="Picture 7" descr="Pseudepigraph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1415">
            <a:off x="808038" y="2209800"/>
            <a:ext cx="29257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5" name="Text Box 8"/>
          <p:cNvSpPr txBox="1">
            <a:spLocks noChangeArrowheads="1"/>
          </p:cNvSpPr>
          <p:nvPr/>
        </p:nvSpPr>
        <p:spPr bwMode="auto">
          <a:xfrm>
            <a:off x="8459788" y="60325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166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15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4800600" cy="941388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charset="0"/>
                <a:ea typeface="ＭＳ Ｐゴシック" charset="0"/>
                <a:cs typeface="ＭＳ Ｐゴシック" charset="0"/>
              </a:rPr>
              <a:t>الأصناف الأدبية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57800" y="242888"/>
            <a:ext cx="2914650" cy="2043112"/>
            <a:chOff x="5257800" y="242888"/>
            <a:chExt cx="2914600" cy="2043112"/>
          </a:xfrm>
        </p:grpSpPr>
        <p:pic>
          <p:nvPicPr>
            <p:cNvPr id="230412" name="Picture 12" descr="j028629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42888"/>
              <a:ext cx="2667000" cy="204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5464171" y="404813"/>
              <a:ext cx="2708229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الرؤيوي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 أخنوخ 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2 أسديراس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07950" y="4291013"/>
            <a:ext cx="2735263" cy="2451100"/>
            <a:chOff x="192" y="2703"/>
            <a:chExt cx="1599" cy="1419"/>
          </a:xfrm>
        </p:grpSpPr>
        <p:pic>
          <p:nvPicPr>
            <p:cNvPr id="230410" name="Picture 11" descr="j021265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703"/>
              <a:ext cx="1584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779" name="Rectangle 9"/>
            <p:cNvSpPr>
              <a:spLocks noChangeArrowheads="1"/>
            </p:cNvSpPr>
            <p:nvPr/>
          </p:nvSpPr>
          <p:spPr bwMode="auto">
            <a:xfrm>
              <a:off x="240" y="2922"/>
              <a:ext cx="1551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1E1135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التاريخ 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1E1135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 أسديراس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1E1135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 مكابيين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1E1135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2 مكابيين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1135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90800" y="1027113"/>
            <a:ext cx="7010400" cy="6288087"/>
            <a:chOff x="1632" y="647"/>
            <a:chExt cx="4416" cy="3961"/>
          </a:xfrm>
        </p:grpSpPr>
        <p:pic>
          <p:nvPicPr>
            <p:cNvPr id="288776" name="Picture 13" descr="j02809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647"/>
              <a:ext cx="4416" cy="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2688" y="1440"/>
              <a:ext cx="2369" cy="2112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الخيال</a:t>
              </a:r>
              <a:endPara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طوبيا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يهوديت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رسالة أريستياس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سوسنة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بعل و التنين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 مكابيين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وحي سيبلين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88773" name="Text Box 15"/>
          <p:cNvSpPr txBox="1">
            <a:spLocks noChangeArrowheads="1"/>
          </p:cNvSpPr>
          <p:nvPr/>
        </p:nvSpPr>
        <p:spPr bwMode="auto">
          <a:xfrm>
            <a:off x="8001000" y="60325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161-162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75790" name="Picture 14" descr="j033547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3999"/>
            <a:ext cx="2763416" cy="253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44663"/>
            <a:ext cx="3024188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ar-JO" sz="2800" b="1" u="sng" dirty="0">
                <a:latin typeface="Arial" charset="0"/>
                <a:ea typeface="ＭＳ Ｐゴシック" charset="0"/>
                <a:cs typeface="ＭＳ Ｐゴシック" charset="0"/>
              </a:rPr>
              <a:t>الحكمة</a:t>
            </a:r>
            <a:endParaRPr lang="en-US" sz="2800" b="1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ar-JO" sz="2800" b="1" dirty="0">
                <a:latin typeface="Arial" charset="0"/>
                <a:ea typeface="ＭＳ Ｐゴシック" charset="0"/>
                <a:cs typeface="ＭＳ Ｐゴシック" charset="0"/>
              </a:rPr>
              <a:t>الجامعة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ar-JO" sz="2800" b="1" dirty="0">
                <a:latin typeface="Arial" charset="0"/>
                <a:ea typeface="ＭＳ Ｐゴシック" charset="0"/>
                <a:cs typeface="ＭＳ Ｐゴシック" charset="0"/>
              </a:rPr>
              <a:t>حكمة سليمان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7" name="Picture 2" descr="scrol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lum bright="-3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0888"/>
            <a:ext cx="9144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5435600" cy="792163"/>
          </a:xfrm>
        </p:spPr>
        <p:txBody>
          <a:bodyPr/>
          <a:lstStyle/>
          <a:p>
            <a:pPr algn="r" eaLnBrk="1" hangingPunct="1">
              <a:defRPr/>
            </a:pPr>
            <a:r>
              <a:rPr lang="ar-JO" sz="4000" dirty="0">
                <a:latin typeface="Arial" charset="0"/>
                <a:ea typeface="ＭＳ Ｐゴシック" charset="0"/>
                <a:cs typeface="ＭＳ Ｐゴシック" charset="0"/>
              </a:rPr>
              <a:t>لا فجوات في تكوين 5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3949" name="Rectangle 13" descr="Purple mesh">
            <a:hlinkClick r:id="rId3"/>
          </p:cNvPr>
          <p:cNvSpPr>
            <a:spLocks noChangeArrowheads="1"/>
          </p:cNvSpPr>
          <p:nvPr/>
        </p:nvSpPr>
        <p:spPr bwMode="auto">
          <a:xfrm>
            <a:off x="3962400" y="1066800"/>
            <a:ext cx="5181600" cy="32004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1. يذكر طول الفترات الزمنية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2. فترات أقصر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3. أكثر طبيعية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4. يظهر الأب و الإبن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5. يهوذا 14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23950" name="AutoShape 14"/>
          <p:cNvSpPr>
            <a:spLocks/>
          </p:cNvSpPr>
          <p:nvPr/>
        </p:nvSpPr>
        <p:spPr bwMode="auto">
          <a:xfrm rot="10800000">
            <a:off x="457200" y="990600"/>
            <a:ext cx="1219200" cy="4038600"/>
          </a:xfrm>
          <a:prstGeom prst="rightBrace">
            <a:avLst>
              <a:gd name="adj1" fmla="val 276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4191000" y="4572000"/>
            <a:ext cx="434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و تنبأ عن هؤلاء أيضاً </a:t>
            </a:r>
            <a:r>
              <a:rPr kumimoji="0" lang="ar-JO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أخنوخ السابع من آدم</a:t>
            </a:r>
            <a:r>
              <a:rPr kumimoji="0" lang="ar-JO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قائلاً (يه 14أ)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23953" name="Rectangle 17"/>
          <p:cNvSpPr>
            <a:spLocks noChangeArrowheads="1"/>
          </p:cNvSpPr>
          <p:nvPr/>
        </p:nvSpPr>
        <p:spPr bwMode="auto">
          <a:xfrm>
            <a:off x="685800" y="838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آدم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23954" name="Rectangle 18"/>
          <p:cNvSpPr>
            <a:spLocks noChangeArrowheads="1"/>
          </p:cNvSpPr>
          <p:nvPr/>
        </p:nvSpPr>
        <p:spPr bwMode="auto">
          <a:xfrm>
            <a:off x="685800" y="1447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شيث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2395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2057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أنوش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2395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2667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قينان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2395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3276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مهللئيل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2395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3886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يارد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2395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4495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أخنوخ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2396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5105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متوشالح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2396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5715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لامك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2396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6324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نوح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2396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90833" name="Rectangle 2"/>
          <p:cNvSpPr txBox="1">
            <a:spLocks noRot="1" noChangeArrowheads="1"/>
          </p:cNvSpPr>
          <p:nvPr/>
        </p:nvSpPr>
        <p:spPr bwMode="auto">
          <a:xfrm>
            <a:off x="5364163" y="-26988"/>
            <a:ext cx="3779837" cy="547688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يهوذا يقتبس من 1 أخنوخ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50" grpId="0" animBg="1"/>
      <p:bldP spid="423951" grpId="0" autoUpdateAnimBg="0"/>
      <p:bldP spid="42396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53000">
              <a:schemeClr val="accent2">
                <a:lumMod val="75000"/>
              </a:schemeClr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765175"/>
            <a:ext cx="8229600" cy="935038"/>
          </a:xfrm>
        </p:spPr>
        <p:txBody>
          <a:bodyPr/>
          <a:lstStyle/>
          <a:p>
            <a:pPr algn="r"/>
            <a:r>
              <a:rPr lang="ar-JO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أخنوخ كنبي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2867" name="Rectangle 2"/>
          <p:cNvSpPr txBox="1">
            <a:spLocks noRot="1" noChangeArrowheads="1"/>
          </p:cNvSpPr>
          <p:nvPr/>
        </p:nvSpPr>
        <p:spPr bwMode="auto">
          <a:xfrm>
            <a:off x="5364163" y="0"/>
            <a:ext cx="3779837" cy="549275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يهوذا يقتبس من 1 أخنوخ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4463" y="1844675"/>
            <a:ext cx="399573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و تنبأ عن هؤلاء أيضاً </a:t>
            </a: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أخنوخ السابع من آدم</a:t>
            </a: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قائلاً (يه 14أ)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-107" charset="-128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-107" charset="-128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-107" charset="-128"/>
              </a:rPr>
              <a:t>NLT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-107" charset="-128"/>
              </a:rPr>
              <a:t>).</a:t>
            </a:r>
          </a:p>
        </p:txBody>
      </p:sp>
      <p:pic>
        <p:nvPicPr>
          <p:cNvPr id="292869" name="Picture 1" descr="jude 14 enoc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488" y="1920875"/>
            <a:ext cx="3860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العهد القديم</a:t>
            </a:r>
            <a:endParaRPr lang="en-US" altLang="en-US" dirty="0"/>
          </a:p>
        </p:txBody>
      </p:sp>
      <p:pic>
        <p:nvPicPr>
          <p:cNvPr id="471045" name="Picture 5" descr="j02868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63850"/>
            <a:ext cx="4114800" cy="3756025"/>
          </a:xfrm>
        </p:spPr>
      </p:pic>
      <p:pic>
        <p:nvPicPr>
          <p:cNvPr id="471050" name="Picture 10" descr="tora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657600" cy="2889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كيف وصلنا من هنا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  <p:sp>
        <p:nvSpPr>
          <p:cNvPr id="471052" name="Text Box 12"/>
          <p:cNvSpPr txBox="1">
            <a:spLocks noChangeArrowheads="1"/>
          </p:cNvSpPr>
          <p:nvPr/>
        </p:nvSpPr>
        <p:spPr bwMode="auto">
          <a:xfrm>
            <a:off x="6248400" y="4953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إلى هنا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  <p:grpSp>
        <p:nvGrpSpPr>
          <p:cNvPr id="40966" name="Group 13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4896" y="3792"/>
            <a:chExt cx="732" cy="432"/>
          </a:xfrm>
        </p:grpSpPr>
        <p:grpSp>
          <p:nvGrpSpPr>
            <p:cNvPr id="40967" name="Group 14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097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4097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4098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4098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40968" name="Group 19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0974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40975" name="Oval 21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40976" name="Oval 22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40977" name="Oval 23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40969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40970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40971" name="AutoShape 26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40972" name="AutoShape 27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40973" name="AutoShape 28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7" grpId="0"/>
      <p:bldP spid="471051" grpId="0" build="p"/>
      <p:bldP spid="47105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89" name="Picture 1" descr="jude 14 propheci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208" y="0"/>
            <a:ext cx="4706808" cy="1268760"/>
          </a:xfrm>
        </p:spPr>
        <p:txBody>
          <a:bodyPr/>
          <a:lstStyle/>
          <a:p>
            <a:pPr>
              <a:defRPr/>
            </a:pPr>
            <a:r>
              <a:rPr lang="ar-JO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الإقتباس من سفر أخنوخ</a:t>
            </a:r>
            <a:endParaRPr lang="en-US" b="1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293891" name="Rectangle 2"/>
          <p:cNvSpPr txBox="1">
            <a:spLocks noRot="1" noChangeArrowheads="1"/>
          </p:cNvSpPr>
          <p:nvPr/>
        </p:nvSpPr>
        <p:spPr bwMode="auto">
          <a:xfrm>
            <a:off x="5364163" y="-26988"/>
            <a:ext cx="3779837" cy="547688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يهوذا يقتبس من 1 أخنوخ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7338" y="2708275"/>
            <a:ext cx="86772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 pitchFamily="-107" charset="-128"/>
              </a:rPr>
              <a:t>هوذا قد جاء الرب في ربوات قديسيه ليصنع دينونة على الجميع و يعاقب جميع فجارهم على جميع أعمال فجورهم التي فجروا بها و على جميع الكلمات الصعبة التي تكلم بها عليه خطاة فجار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 pitchFamily="-107" charset="-128"/>
              </a:rPr>
              <a:t>(يه 14ب – 15)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/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4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4572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dirty="0">
                <a:latin typeface="Arial" charset="0"/>
                <a:ea typeface="ＭＳ Ｐゴシック" charset="0"/>
                <a:cs typeface="Arial" charset="0"/>
              </a:rPr>
              <a:t>منهجية الكتابات الموثوقة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4914" name="Rectangle 5"/>
          <p:cNvSpPr>
            <a:spLocks noChangeArrowheads="1"/>
          </p:cNvSpPr>
          <p:nvPr/>
        </p:nvSpPr>
        <p:spPr bwMode="auto">
          <a:xfrm>
            <a:off x="0" y="-4619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  <a:tab pos="4114800" algn="l"/>
                <a:tab pos="4800600" algn="l"/>
                <a:tab pos="5600700" algn="l"/>
                <a:tab pos="5715000" algn="l"/>
              </a:tabLst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60726" name="Group 310"/>
          <p:cNvGraphicFramePr>
            <a:graphicFrameLocks noGrp="1"/>
          </p:cNvGraphicFramePr>
          <p:nvPr/>
        </p:nvGraphicFramePr>
        <p:xfrm>
          <a:off x="0" y="593725"/>
          <a:ext cx="9296400" cy="6636340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اليهود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البروتستانت و الأنجليكان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الكاثوليك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الأرثوذكس الشرقيين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 سفر عهد قديم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القديم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القديم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القديم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القديم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بها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 سفر عهد جديد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الجديد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الجديد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الجديد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العهد الجديد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 أسفار ابوكريفا (طوبيا, يهوديت ... الخ)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بها : ليست في جبل سيناء بل في السبعينية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القانونية الثانية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قانونية منذ 1546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قانونية منذ 1673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 أسفار أبوكريفا (1 – 2 مكابيين)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بها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القانونية الثانية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منذ 1546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موثوقة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أسفار ابوكريفا ( أسديراس, منسى)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بها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ليست قانونية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فقط في الملحق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موثوقة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9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اسفار بسوديبيغرافا (3 و  4 مكابيين, مز 151 فقط)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بسوديبيغرافا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بسوديبيغرافا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فقط في الملحق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موثوقة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 سفر بسوديبيغرافا (خصوصا 1 أخنوخ)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بسوديبيغرافا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بها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بسوديبيغرافا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الأبوكريفا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بها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بسوديبيغرافا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غير موحى بها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4971" name="Rectangle 267"/>
          <p:cNvSpPr>
            <a:spLocks noChangeArrowheads="1"/>
          </p:cNvSpPr>
          <p:nvPr/>
        </p:nvSpPr>
        <p:spPr bwMode="auto">
          <a:xfrm>
            <a:off x="0" y="7253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  <a:tab pos="4114800" algn="l"/>
                <a:tab pos="4800600" algn="l"/>
                <a:tab pos="5600700" algn="l"/>
                <a:tab pos="5715000" algn="l"/>
              </a:tabLst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4972" name="Text Box 305"/>
          <p:cNvSpPr txBox="1">
            <a:spLocks noChangeArrowheads="1"/>
          </p:cNvSpPr>
          <p:nvPr/>
        </p:nvSpPr>
        <p:spPr bwMode="auto">
          <a:xfrm>
            <a:off x="8316416" y="76562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194د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0722" name="Rectangle 306"/>
          <p:cNvSpPr>
            <a:spLocks noChangeArrowheads="1"/>
          </p:cNvSpPr>
          <p:nvPr/>
        </p:nvSpPr>
        <p:spPr bwMode="auto">
          <a:xfrm>
            <a:off x="1905000" y="1292225"/>
            <a:ext cx="19050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0723" name="Rectangle 307"/>
          <p:cNvSpPr>
            <a:spLocks noChangeArrowheads="1"/>
          </p:cNvSpPr>
          <p:nvPr/>
        </p:nvSpPr>
        <p:spPr bwMode="auto">
          <a:xfrm>
            <a:off x="3810000" y="1292225"/>
            <a:ext cx="1752600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0724" name="Rectangle 308"/>
          <p:cNvSpPr>
            <a:spLocks noChangeArrowheads="1"/>
          </p:cNvSpPr>
          <p:nvPr/>
        </p:nvSpPr>
        <p:spPr bwMode="auto">
          <a:xfrm>
            <a:off x="5562600" y="1292225"/>
            <a:ext cx="19050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0725" name="Rectangle 309"/>
          <p:cNvSpPr>
            <a:spLocks noChangeArrowheads="1"/>
          </p:cNvSpPr>
          <p:nvPr/>
        </p:nvSpPr>
        <p:spPr bwMode="auto">
          <a:xfrm>
            <a:off x="7467600" y="1292225"/>
            <a:ext cx="1676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2" grpId="0" animBg="1"/>
      <p:bldP spid="60723" grpId="0" animBg="1"/>
      <p:bldP spid="60724" grpId="0" animBg="1"/>
      <p:bldP spid="607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12"/>
          <p:cNvSpPr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96963" name="Text Box 4"/>
          <p:cNvSpPr txBox="1">
            <a:spLocks noChangeArrowheads="1"/>
          </p:cNvSpPr>
          <p:nvPr/>
        </p:nvSpPr>
        <p:spPr bwMode="auto">
          <a:xfrm>
            <a:off x="8388424" y="44450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194س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96964" name="Picture 14" descr="doubting hea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338" y="4581128"/>
            <a:ext cx="3175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are these books doubted?</a:t>
            </a:r>
          </a:p>
        </p:txBody>
      </p:sp>
      <p:sp>
        <p:nvSpPr>
          <p:cNvPr id="296966" name="Rectangle 7"/>
          <p:cNvSpPr>
            <a:spLocks noChangeArrowheads="1"/>
          </p:cNvSpPr>
          <p:nvPr/>
        </p:nvSpPr>
        <p:spPr bwMode="auto">
          <a:xfrm>
            <a:off x="0" y="188640"/>
            <a:ext cx="8458200" cy="9906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582863"/>
            <a:ext cx="7265988" cy="2824162"/>
            <a:chOff x="528" y="2109"/>
            <a:chExt cx="4577" cy="1779"/>
          </a:xfrm>
        </p:grpSpPr>
        <p:sp>
          <p:nvSpPr>
            <p:cNvPr id="234506" name="Text Box 8"/>
            <p:cNvSpPr txBox="1">
              <a:spLocks noChangeArrowheads="1"/>
            </p:cNvSpPr>
            <p:nvPr/>
          </p:nvSpPr>
          <p:spPr bwMode="auto">
            <a:xfrm rot="21164542">
              <a:off x="743" y="2109"/>
              <a:ext cx="4362" cy="98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ＭＳ Ｐゴシック" charset="0"/>
                </a:rPr>
                <a:t>المطهر :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نتيجة الذبائح عن موتى الوثنيين - وهكذا كفَّر عن الأموات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ليتحرروا من خطاياهم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ＭＳ Ｐゴシック" charset="0"/>
                </a:rPr>
                <a:t>(</a:t>
              </a: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ＭＳ Ｐゴシック" charset="0"/>
                </a:rPr>
                <a:t>2 مكابيين 12 : 46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ＭＳ Ｐゴシック" charset="0"/>
                </a:rPr>
                <a:t>)</a:t>
              </a:r>
            </a:p>
          </p:txBody>
        </p:sp>
        <p:pic>
          <p:nvPicPr>
            <p:cNvPr id="296974" name="Picture 11" descr="scroll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69621">
              <a:off x="528" y="2784"/>
              <a:ext cx="718" cy="1104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493839" y="4227513"/>
            <a:ext cx="7631116" cy="2781301"/>
            <a:chOff x="27" y="2136"/>
            <a:chExt cx="4807" cy="1752"/>
          </a:xfrm>
        </p:grpSpPr>
        <p:sp>
          <p:nvSpPr>
            <p:cNvPr id="296971" name="Text Box 14"/>
            <p:cNvSpPr txBox="1">
              <a:spLocks noChangeArrowheads="1"/>
            </p:cNvSpPr>
            <p:nvPr/>
          </p:nvSpPr>
          <p:spPr bwMode="auto">
            <a:xfrm rot="21164542">
              <a:off x="586" y="2136"/>
              <a:ext cx="4248" cy="9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الخلاص بالأعمال :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إن العطاء للفقير خير من أن تخزن الذهب. فهذا الكرم يخلصك من الموت ويغسل كل ذنوبك. 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</a:t>
              </a: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طوبيا 12 : 8ب – 9أ)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)</a:t>
              </a:r>
            </a:p>
          </p:txBody>
        </p:sp>
        <p:pic>
          <p:nvPicPr>
            <p:cNvPr id="296972" name="Picture 15" descr="scroll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30379">
              <a:off x="27" y="2784"/>
              <a:ext cx="7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4503" name="WordArt 6"/>
          <p:cNvSpPr>
            <a:spLocks noChangeArrowheads="1" noChangeShapeType="1" noTextEdit="1"/>
          </p:cNvSpPr>
          <p:nvPr/>
        </p:nvSpPr>
        <p:spPr bwMode="auto">
          <a:xfrm>
            <a:off x="304800" y="264840"/>
            <a:ext cx="7924800" cy="838200"/>
          </a:xfrm>
          <a:prstGeom prst="rect">
            <a:avLst/>
          </a:prstGeom>
          <a:effectLst>
            <a:glow rad="254000">
              <a:srgbClr val="1E1135">
                <a:alpha val="75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03200">
                    <a:srgbClr val="1E1135">
                      <a:alpha val="75000"/>
                    </a:srgbClr>
                  </a:glow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لماذا الشك في هذه الأسفار ؟</a:t>
            </a:r>
            <a:endParaRPr kumimoji="0" lang="en-US" sz="3600" b="0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03200">
                  <a:srgbClr val="1E1135">
                    <a:alpha val="75000"/>
                  </a:srgbClr>
                </a:glow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1640"/>
            <a:ext cx="8229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ar-JO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لم تعتبر موثوقة مطلقاً</a:t>
            </a:r>
            <a:endParaRPr lang="en-US" dirty="0">
              <a:solidFill>
                <a:srgbClr val="00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JO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لاهوت خاطئ</a:t>
            </a:r>
            <a:endParaRPr lang="en-US" dirty="0">
              <a:solidFill>
                <a:srgbClr val="00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solidFill>
                <a:srgbClr val="00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6328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are these books doubted?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530725"/>
          </a:xfrm>
        </p:spPr>
        <p:txBody>
          <a:bodyPr/>
          <a:lstStyle/>
          <a:p>
            <a:pPr algn="r" eaLnBrk="1" hangingPunct="1">
              <a:buNone/>
              <a:defRPr/>
            </a:pPr>
            <a:r>
              <a:rPr lang="ar-JO" b="1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* لم تعتبر موثوقة مطلقاً </a:t>
            </a:r>
          </a:p>
          <a:p>
            <a:pPr algn="r" eaLnBrk="1" hangingPunct="1">
              <a:buNone/>
              <a:defRPr/>
            </a:pPr>
            <a:r>
              <a:rPr lang="ar-JO" b="1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* لاهوت خاطئ</a:t>
            </a:r>
          </a:p>
          <a:p>
            <a:pPr algn="r" eaLnBrk="1" hangingPunct="1">
              <a:buNone/>
              <a:defRPr/>
            </a:pPr>
            <a:r>
              <a:rPr lang="ar-JO" b="1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* لا ادعاء للوحي</a:t>
            </a:r>
            <a:endParaRPr lang="en-US" b="1" dirty="0">
              <a:solidFill>
                <a:srgbClr val="00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buNone/>
              <a:defRPr/>
            </a:pPr>
            <a:r>
              <a:rPr lang="ar-JO" b="1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* نقص الشخصية الديناميكية</a:t>
            </a:r>
            <a:endParaRPr lang="en-US" b="1" dirty="0">
              <a:solidFill>
                <a:srgbClr val="00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buNone/>
              <a:defRPr/>
            </a:pPr>
            <a:r>
              <a:rPr lang="ar-JO" b="1" dirty="0">
                <a:solidFill>
                  <a:srgbClr val="006600"/>
                </a:solidFill>
                <a:latin typeface="Arial" charset="0"/>
                <a:ea typeface="ＭＳ Ｐゴシック" charset="0"/>
                <a:cs typeface="ＭＳ Ｐゴシック" charset="0"/>
              </a:rPr>
              <a:t>* التاريخ المريب للقبول</a:t>
            </a:r>
            <a:endParaRPr lang="en-US" b="1" dirty="0">
              <a:solidFill>
                <a:srgbClr val="00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0" y="188640"/>
            <a:ext cx="8458200" cy="990600"/>
          </a:xfrm>
          <a:prstGeom prst="rect">
            <a:avLst/>
          </a:prstGeom>
          <a:solidFill>
            <a:srgbClr val="003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38597" name="WordArt 6"/>
          <p:cNvSpPr>
            <a:spLocks noChangeArrowheads="1" noChangeShapeType="1" noTextEdit="1"/>
          </p:cNvSpPr>
          <p:nvPr/>
        </p:nvSpPr>
        <p:spPr bwMode="auto">
          <a:xfrm>
            <a:off x="304800" y="264840"/>
            <a:ext cx="7924800" cy="838200"/>
          </a:xfrm>
          <a:prstGeom prst="rect">
            <a:avLst/>
          </a:prstGeom>
          <a:effectLst>
            <a:glow rad="254000">
              <a:srgbClr val="1E1135">
                <a:alpha val="75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03200">
                    <a:srgbClr val="1E1135">
                      <a:alpha val="75000"/>
                    </a:srgbClr>
                  </a:glow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لماذا الشك في هذه الأسفار ؟</a:t>
            </a:r>
            <a:endParaRPr kumimoji="0" lang="en-US" sz="3600" b="0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03200">
                  <a:srgbClr val="1E1135">
                    <a:alpha val="75000"/>
                  </a:srgbClr>
                </a:glow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pic>
        <p:nvPicPr>
          <p:cNvPr id="299015" name="Picture 1" descr="doubting he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338" y="4582492"/>
            <a:ext cx="3175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15D2A180-7CD8-104F-ACD0-501AEF5A6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424" y="44450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194س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768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So do these books have any value? 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20925"/>
            <a:ext cx="8534400" cy="3844925"/>
          </a:xfrm>
        </p:spPr>
        <p:txBody>
          <a:bodyPr/>
          <a:lstStyle/>
          <a:p>
            <a:pPr algn="r" eaLnBrk="1" hangingPunct="1">
              <a:defRPr/>
            </a:pP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تاريخ ما بين العهدين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defRPr/>
            </a:pP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الفرق و الطوائف اليهودية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defRPr/>
            </a:pP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المعتقدات اللاهوتية (مثل الملائكة)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buFont typeface="Wingdings" charset="0"/>
              <a:buNone/>
              <a:defRPr/>
            </a:pP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106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838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01062" name="WordArt 6"/>
          <p:cNvSpPr>
            <a:spLocks noChangeArrowheads="1" noChangeShapeType="1" noTextEdit="1"/>
          </p:cNvSpPr>
          <p:nvPr/>
        </p:nvSpPr>
        <p:spPr bwMode="auto">
          <a:xfrm>
            <a:off x="107950" y="681038"/>
            <a:ext cx="8931275" cy="515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46662" dir="2115817" algn="ctr" rotWithShape="0">
                    <a:srgbClr val="9999FF">
                      <a:alpha val="74997"/>
                    </a:srgbClr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هل لهذه الأسفار أي قيمة ؟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46662" dir="2115817" algn="ctr" rotWithShape="0">
                  <a:srgbClr val="9999FF">
                    <a:alpha val="74997"/>
                  </a:srgbClr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4AE8721-B397-CB47-B4A2-9072A135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424" y="44450"/>
            <a:ext cx="673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194أ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381000" y="1177751"/>
            <a:ext cx="1066800" cy="1027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Impact"/>
                <a:cs typeface="Impact"/>
              </a:rPr>
              <a:t>نعم</a:t>
            </a:r>
            <a:endParaRPr kumimoji="0" lang="en-US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719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8499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0" y="609600"/>
            <a:ext cx="3200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ＭＳ Ｐゴシック" charset="0"/>
              </a:rPr>
              <a:t>رئيس ملائكة يترك عائلة طوبيا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6096000"/>
            <a:ext cx="3581400" cy="6096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ar-JO" sz="2800" i="1" dirty="0">
                <a:latin typeface="Arial" charset="0"/>
                <a:ea typeface="ＭＳ Ｐゴシック" charset="0"/>
                <a:cs typeface="ＭＳ Ｐゴシック" charset="0"/>
              </a:rPr>
              <a:t>رمبراندت, 1637</a:t>
            </a:r>
            <a:endParaRPr lang="en-US" sz="28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310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11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5410200" y="4114800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تم أخذ الصورة في ملاحظات صف خلفيات العهد الجديد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6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768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So do these books have any value?  </a:t>
            </a:r>
          </a:p>
        </p:txBody>
      </p:sp>
      <p:sp>
        <p:nvSpPr>
          <p:cNvPr id="305155" name="WordArt 5"/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1066800" cy="1027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Impact"/>
                <a:cs typeface="Impact"/>
              </a:rPr>
              <a:t>نعم</a:t>
            </a:r>
            <a:endParaRPr kumimoji="0" lang="en-US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30515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838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05157" name="WordArt 7"/>
          <p:cNvSpPr>
            <a:spLocks noChangeArrowheads="1" noChangeShapeType="1" noTextEdit="1"/>
          </p:cNvSpPr>
          <p:nvPr/>
        </p:nvSpPr>
        <p:spPr bwMode="auto">
          <a:xfrm>
            <a:off x="107950" y="620713"/>
            <a:ext cx="8928100" cy="565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46662" dir="2115817" algn="ctr" rotWithShape="0">
                    <a:srgbClr val="9999FF">
                      <a:alpha val="74997"/>
                    </a:srgbClr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هل لهذه الأسفار أي قيمة ؟</a:t>
            </a:r>
            <a:endParaRPr kumimoji="0" lang="en-US" sz="3200" b="0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46662" dir="2115817" algn="ctr" rotWithShape="0">
                  <a:srgbClr val="9999FF">
                    <a:alpha val="74997"/>
                  </a:srgbClr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390152" name="Rectangle 8"/>
          <p:cNvSpPr>
            <a:spLocks noChangeArrowheads="1"/>
          </p:cNvSpPr>
          <p:nvPr/>
        </p:nvSpPr>
        <p:spPr bwMode="auto">
          <a:xfrm>
            <a:off x="323850" y="2247900"/>
            <a:ext cx="8828088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تاريخ ما بين العهدين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الفرق و الطوائف اليهودية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المعتقدات اللاهوتية (مثل الملائكة)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خلفية المفردات (مثل الجيل الآتي)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أشكال أدبية (مثل الرسائل)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توازن كتابات الرابيين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808E5FA-8B95-7845-AC85-E2D41FEF7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424" y="44450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194س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0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0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0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البسوديبيغرافا</a:t>
            </a:r>
            <a:endParaRPr lang="en-US" alt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99428" cy="4495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b="1" dirty="0">
                <a:solidFill>
                  <a:srgbClr val="FBE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البسوديبيغرافا</a:t>
            </a:r>
            <a:r>
              <a:rPr lang="ar-JO" altLang="en-US" b="1" dirty="0">
                <a:solidFill>
                  <a:srgbClr val="FBE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تشير إلى السفار التي لم تعتبر ضمن الأسفار القانونية سواء في الكتب المقدسة البروتستانتية أو الكاثولكية</a:t>
            </a:r>
            <a:endParaRPr lang="en-US" altLang="en-US" b="1" dirty="0">
              <a:solidFill>
                <a:srgbClr val="FBE5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b="1" dirty="0">
                <a:solidFill>
                  <a:srgbClr val="FBE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تم تعليم هذه الكتب على أنها تحتوي مؤلفين مزيفين أو مؤلفين بأسماء مستعارة</a:t>
            </a:r>
            <a:endParaRPr lang="en-US" altLang="en-US" b="1" dirty="0">
              <a:solidFill>
                <a:srgbClr val="FBE5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b="1" dirty="0">
                <a:solidFill>
                  <a:srgbClr val="FBE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يظهر أن المحتوى خيالي و معاكس لعقيدة التوراة .</a:t>
            </a:r>
            <a:endParaRPr lang="en-US" altLang="en-US" b="1" dirty="0">
              <a:solidFill>
                <a:srgbClr val="FBE5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739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16741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1675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5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5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5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1674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16748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49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50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6751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16743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6744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6745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6746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6747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/>
              </a:rPr>
              <a:t>194أ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8" grpId="0"/>
      <p:bldP spid="54681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معايير القانونية</a:t>
            </a:r>
            <a:endParaRPr lang="en-US" altLang="en-US" dirty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None/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* التوازن العقائدي ( مع التوراة )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None/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* تاريخ استخدام الموثوقية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None/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* تطلب لنفسها أن تكون كلمة الله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None/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* التأليف النبوي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buNone/>
            </a:pPr>
            <a:r>
              <a:rPr lang="ar-J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* الشخصية الديناميكية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787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18789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1880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80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80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80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18790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18796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797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798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18799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18791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8792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8793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8794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18795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36613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/>
              </a:rPr>
              <a:t>195أ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/>
      <p:bldP spid="53657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98513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شهادة يسوع عن القانونية</a:t>
            </a:r>
            <a:endParaRPr lang="en-US" alt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08720"/>
            <a:ext cx="8804228" cy="5562600"/>
          </a:xfrm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ar-JO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لوقا 24 : 27 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ثم ابتدأ من </a:t>
            </a:r>
            <a:r>
              <a:rPr lang="ar-JO" altLang="en-US" sz="2400" b="1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موسى و من جميع الأنبياء 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يفسر لهما الأمور المختصة به في جميع الكتب</a:t>
            </a:r>
            <a:endParaRPr lang="en-US" altLang="en-US" sz="2400" b="1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ar-JO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لوقا 24 : 44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و قال لهم هذا هو الكلام الذي كلمتكم به و أنا بعد معكم أنه لا بد أن يتم جميع ما هو مكتوب عني في </a:t>
            </a:r>
            <a:r>
              <a:rPr lang="ar-JO" altLang="en-US" sz="2400" b="1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ناموس موسى و الأنبياء و المزامير</a:t>
            </a:r>
            <a:endParaRPr lang="en-US" altLang="en-US" sz="2400" b="1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ar-JO" alt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لوقا 11 : 51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altLang="en-US" sz="2400" b="1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 دم هابيل إلى دم زكريا </a:t>
            </a:r>
            <a:r>
              <a:rPr lang="ar-JO" alt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 أخ 24 : 21 ) 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الذي أهلك بين المذبح و البيت نعم أقول لكم إنه يطلب من هذا الجيل</a:t>
            </a:r>
            <a:endParaRPr lang="en-US" altLang="en-US" sz="2400" b="1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ar-JO" alt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متى 23 : 35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لكي يأتي عليكم كل دم زكي سفك على الأرض </a:t>
            </a:r>
            <a:r>
              <a:rPr lang="ar-JO" altLang="en-US" sz="2400" b="1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 دم هابيل الصديق إلى دم زكريا بن برخيا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alt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 أخ 24 : 21) 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الذي قتلتموه بين الهيكل و المذبح</a:t>
            </a:r>
            <a:endParaRPr lang="en-US" altLang="en-US" sz="2400" b="1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ar-JO" altLang="en-US" sz="2400" b="1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الناموس و الأنبياء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ar-JO" alt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متى 5 : 17, 7 : 12, 22 : 40</a:t>
            </a:r>
            <a:r>
              <a:rPr lang="ar-JO" altLang="en-US" sz="2400" b="1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b="1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883" name="Group 36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22885" name="Group 37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2289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289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289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289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22886" name="Group 42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22892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2893" name="Oval 4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2894" name="Oval 4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2895" name="Oval 4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2288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288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2889" name="AutoShape 49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2890" name="AutoShape 50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2891" name="AutoShape 51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30485" name="Text Box 53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/>
              </a:rPr>
              <a:t>195أ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/>
          <a:lstStyle/>
          <a:p>
            <a:pPr eaLnBrk="1" hangingPunct="1"/>
            <a:r>
              <a:rPr lang="ar-JO" altLang="en-US" dirty="0"/>
              <a:t>ما هي تقسيمات العهد القديم ؟</a:t>
            </a:r>
            <a:endParaRPr lang="en-US" altLang="en-US" dirty="0"/>
          </a:p>
        </p:txBody>
      </p:sp>
      <p:grpSp>
        <p:nvGrpSpPr>
          <p:cNvPr id="43010" name="Group 4"/>
          <p:cNvGrpSpPr>
            <a:grpSpLocks/>
          </p:cNvGrpSpPr>
          <p:nvPr/>
        </p:nvGrpSpPr>
        <p:grpSpPr bwMode="auto">
          <a:xfrm>
            <a:off x="7848600" y="6019800"/>
            <a:ext cx="1162050" cy="685800"/>
            <a:chOff x="4896" y="3792"/>
            <a:chExt cx="732" cy="432"/>
          </a:xfrm>
        </p:grpSpPr>
        <p:grpSp>
          <p:nvGrpSpPr>
            <p:cNvPr id="43013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302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4302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4302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4302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43014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3020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43021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43022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43023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43015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43016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43017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43018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43019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13044" name="Rectangle 20"/>
          <p:cNvSpPr>
            <a:spLocks noChangeArrowheads="1"/>
          </p:cNvSpPr>
          <p:nvPr/>
        </p:nvSpPr>
        <p:spPr bwMode="auto">
          <a:xfrm>
            <a:off x="533400" y="15240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ال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ت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وراة ( الشريعة ) و المعروفة بأسفار موسى</a:t>
            </a: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ال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ن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بييم ( الأنبياء )</a:t>
            </a: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ك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توبيم ( الكتابات 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هذه الأحرف الثلاثة في كل من هذه الأقسام تشكل كلمة 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تناك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 و هي العهد القديم كما نعرفه .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القانون مشتقة من الكلمة اليونانية كانون و التي تعني حكم كما في حاكم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8172450" y="76200"/>
            <a:ext cx="77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195أ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13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3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3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3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/>
      <p:bldP spid="513044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شهادة العهد الجديد عن قانونية و تأليف العهد القديم</a:t>
            </a:r>
            <a:endParaRPr lang="en-US" altLang="en-US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3505200"/>
          </a:xfrm>
        </p:spPr>
        <p:txBody>
          <a:bodyPr/>
          <a:lstStyle/>
          <a:p>
            <a:pPr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يسوع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لوقا 18 : 31 – 33, 24 : 25 – 27, يوحنا 10 : 35 )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بطرس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أعمال 1 : 16 )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أستفانوس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أعمال 7 : 38 )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بولس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رومية 3 : 2 )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يعقوب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يعقوب 4 : 5 )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124931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24933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2494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494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494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494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24934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24940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4941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4942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4943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24935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4936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4937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4938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4939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31492" name="Text Box 36"/>
          <p:cNvSpPr txBox="1">
            <a:spLocks noChangeArrowheads="1"/>
          </p:cNvSpPr>
          <p:nvPr/>
        </p:nvSpPr>
        <p:spPr bwMode="auto">
          <a:xfrm>
            <a:off x="8234823" y="0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/>
              </a:rPr>
              <a:t>195ب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إغلاق القانون</a:t>
            </a:r>
            <a:endParaRPr lang="en-US" altLang="en-US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None/>
              <a:defRPr/>
            </a:pPr>
            <a:r>
              <a:rPr lang="ar-JO" dirty="0">
                <a:solidFill>
                  <a:srgbClr val="FBE50F"/>
                </a:solidFill>
                <a:latin typeface="Comic Sans MS" pitchFamily="-112" charset="0"/>
                <a:ea typeface="+mn-ea"/>
              </a:rPr>
              <a:t>* الموهبة النبوية توقفت</a:t>
            </a:r>
            <a:endParaRPr lang="en-US" dirty="0">
              <a:solidFill>
                <a:srgbClr val="FBE50F"/>
              </a:solidFill>
              <a:latin typeface="Comic Sans MS" pitchFamily="-112" charset="0"/>
              <a:ea typeface="+mn-ea"/>
            </a:endParaRPr>
          </a:p>
          <a:p>
            <a:pPr algn="r" eaLnBrk="1" hangingPunct="1">
              <a:buNone/>
              <a:defRPr/>
            </a:pPr>
            <a:r>
              <a:rPr lang="ar-JO" dirty="0">
                <a:solidFill>
                  <a:srgbClr val="FBE50F"/>
                </a:solidFill>
                <a:effectLst/>
                <a:latin typeface="Comic Sans MS" pitchFamily="-112" charset="0"/>
                <a:ea typeface="+mn-ea"/>
              </a:rPr>
              <a:t>* </a:t>
            </a:r>
            <a:r>
              <a:rPr lang="ar-JO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Comic Sans MS" pitchFamily="-112" charset="0"/>
                <a:ea typeface="+mn-ea"/>
              </a:rPr>
              <a:t>1 مكابيين 9 : 27 </a:t>
            </a:r>
            <a:r>
              <a:rPr lang="ar-JO" dirty="0">
                <a:solidFill>
                  <a:srgbClr val="FBE50F"/>
                </a:solidFill>
                <a:effectLst/>
                <a:latin typeface="Comic Sans MS" pitchFamily="-112" charset="0"/>
                <a:ea typeface="+mn-ea"/>
              </a:rPr>
              <a:t>فحل بإسرائيل ضيق عظيم لم يحدث مثله منذ لم يظهر فيهم نبي </a:t>
            </a:r>
            <a:endParaRPr lang="en-US" dirty="0">
              <a:solidFill>
                <a:srgbClr val="FBE50F"/>
              </a:solidFill>
              <a:effectLst/>
              <a:latin typeface="Comic Sans MS" pitchFamily="-112" charset="0"/>
              <a:ea typeface="+mn-ea"/>
            </a:endParaRPr>
          </a:p>
        </p:txBody>
      </p:sp>
      <p:grpSp>
        <p:nvGrpSpPr>
          <p:cNvPr id="126979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26981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2699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699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699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699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2698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26988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6989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6990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26991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26983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6984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6985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6986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6987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32516" name="Text Box 36"/>
          <p:cNvSpPr txBox="1">
            <a:spLocks noChangeArrowheads="1"/>
          </p:cNvSpPr>
          <p:nvPr/>
        </p:nvSpPr>
        <p:spPr bwMode="auto">
          <a:xfrm>
            <a:off x="8234823" y="0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/>
              </a:rPr>
              <a:t>195ب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12904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904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904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904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129036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9037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9038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29039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697356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7357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7358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7359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7360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7361" name="WordArt 17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الخلق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697362" name="WordArt 18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التجميع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697364" name="WordArt 20"/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التلفيقات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69736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7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9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56" grpId="0" animBg="1"/>
      <p:bldP spid="697357" grpId="0" animBg="1"/>
      <p:bldP spid="697358" grpId="0" animBg="1"/>
      <p:bldP spid="697359" grpId="0" animBg="1"/>
      <p:bldP spid="697360" grpId="0" animBg="1"/>
      <p:bldP spid="697361" grpId="0" animBg="1"/>
      <p:bldP spid="697362" grpId="0" animBg="1"/>
      <p:bldP spid="697364" grpId="0" animBg="1"/>
      <p:bldP spid="69736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21"/>
          <p:cNvSpPr txBox="1">
            <a:spLocks noChangeArrowheads="1"/>
          </p:cNvSpPr>
          <p:nvPr/>
        </p:nvSpPr>
        <p:spPr bwMode="auto">
          <a:xfrm>
            <a:off x="74763" y="937330"/>
            <a:ext cx="21351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rPr>
              <a:t>22</a:t>
            </a:r>
            <a:endParaRPr kumimoji="0" lang="en-US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131074" name="Text Box 22"/>
          <p:cNvSpPr txBox="1">
            <a:spLocks noChangeArrowheads="1"/>
          </p:cNvSpPr>
          <p:nvPr/>
        </p:nvSpPr>
        <p:spPr bwMode="auto">
          <a:xfrm>
            <a:off x="304800" y="4796234"/>
            <a:ext cx="21351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rPr>
              <a:t>24</a:t>
            </a:r>
            <a:endParaRPr kumimoji="0" lang="en-US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131075" name="Text Box 23"/>
          <p:cNvSpPr txBox="1">
            <a:spLocks noChangeArrowheads="1"/>
          </p:cNvSpPr>
          <p:nvPr/>
        </p:nvSpPr>
        <p:spPr bwMode="auto">
          <a:xfrm>
            <a:off x="4800600" y="5329634"/>
            <a:ext cx="21351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rPr>
              <a:t>23</a:t>
            </a:r>
            <a:endParaRPr kumimoji="0" lang="en-US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عدد الأسفار ؟</a:t>
            </a:r>
            <a:endParaRPr lang="en-US" altLang="en-US" dirty="0"/>
          </a:p>
        </p:txBody>
      </p:sp>
      <p:grpSp>
        <p:nvGrpSpPr>
          <p:cNvPr id="131077" name="Group 4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3024" y="3792"/>
            <a:chExt cx="732" cy="432"/>
          </a:xfrm>
        </p:grpSpPr>
        <p:grpSp>
          <p:nvGrpSpPr>
            <p:cNvPr id="131081" name="Group 5"/>
            <p:cNvGrpSpPr>
              <a:grpSpLocks/>
            </p:cNvGrpSpPr>
            <p:nvPr/>
          </p:nvGrpSpPr>
          <p:grpSpPr bwMode="auto">
            <a:xfrm>
              <a:off x="3265" y="3914"/>
              <a:ext cx="194" cy="180"/>
              <a:chOff x="1824" y="633"/>
              <a:chExt cx="2834" cy="2849"/>
            </a:xfrm>
          </p:grpSpPr>
          <p:sp>
            <p:nvSpPr>
              <p:cNvPr id="13109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109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109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109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31082" name="Group 10"/>
            <p:cNvGrpSpPr>
              <a:grpSpLocks/>
            </p:cNvGrpSpPr>
            <p:nvPr/>
          </p:nvGrpSpPr>
          <p:grpSpPr bwMode="auto">
            <a:xfrm>
              <a:off x="3526" y="4053"/>
              <a:ext cx="230" cy="142"/>
              <a:chOff x="1008" y="1059"/>
              <a:chExt cx="3768" cy="2733"/>
            </a:xfrm>
          </p:grpSpPr>
          <p:sp>
            <p:nvSpPr>
              <p:cNvPr id="131088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1089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1090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1091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31083" name="Film"/>
            <p:cNvSpPr>
              <a:spLocks noEditPoints="1" noChangeArrowheads="1"/>
            </p:cNvSpPr>
            <p:nvPr/>
          </p:nvSpPr>
          <p:spPr bwMode="auto">
            <a:xfrm>
              <a:off x="3024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1084" name="Lock"/>
            <p:cNvSpPr>
              <a:spLocks noEditPoints="1" noChangeArrowheads="1"/>
            </p:cNvSpPr>
            <p:nvPr/>
          </p:nvSpPr>
          <p:spPr bwMode="auto">
            <a:xfrm>
              <a:off x="3533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1085" name="AutoShape 17"/>
            <p:cNvSpPr>
              <a:spLocks noChangeArrowheads="1"/>
            </p:cNvSpPr>
            <p:nvPr/>
          </p:nvSpPr>
          <p:spPr bwMode="auto">
            <a:xfrm>
              <a:off x="3191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1086" name="AutoShape 18"/>
            <p:cNvSpPr>
              <a:spLocks noChangeArrowheads="1"/>
            </p:cNvSpPr>
            <p:nvPr/>
          </p:nvSpPr>
          <p:spPr bwMode="auto">
            <a:xfrm>
              <a:off x="3379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1087" name="AutoShape 19"/>
            <p:cNvSpPr>
              <a:spLocks noChangeArrowheads="1"/>
            </p:cNvSpPr>
            <p:nvPr/>
          </p:nvSpPr>
          <p:spPr bwMode="auto">
            <a:xfrm flipV="1">
              <a:off x="3386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68340" name="Rectangle 20"/>
          <p:cNvSpPr>
            <a:spLocks noChangeArrowheads="1"/>
          </p:cNvSpPr>
          <p:nvPr/>
        </p:nvSpPr>
        <p:spPr bwMode="auto">
          <a:xfrm>
            <a:off x="714348" y="762000"/>
            <a:ext cx="7924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الناس يأتون بطبعات مختلفة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  <p:sp>
        <p:nvSpPr>
          <p:cNvPr id="568344" name="Text Box 24"/>
          <p:cNvSpPr txBox="1">
            <a:spLocks noChangeArrowheads="1"/>
          </p:cNvSpPr>
          <p:nvPr/>
        </p:nvSpPr>
        <p:spPr bwMode="auto">
          <a:xfrm>
            <a:off x="8234823" y="0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/>
              </a:rPr>
              <a:t>195ب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/>
            </a:endParaRPr>
          </a:p>
        </p:txBody>
      </p:sp>
      <p:sp>
        <p:nvSpPr>
          <p:cNvPr id="568345" name="Rectangle 25"/>
          <p:cNvSpPr>
            <a:spLocks noChangeArrowheads="1"/>
          </p:cNvSpPr>
          <p:nvPr/>
        </p:nvSpPr>
        <p:spPr bwMode="auto">
          <a:xfrm>
            <a:off x="76200" y="2072208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هناك 22 حرف في الأبجدية العبرية 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بعض الكتاب يقولون أن هناك 22 سفراً كما أن هناك 22 حرفاً في البجدية العبرية 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يوسيفوس كان أول من ذكر الرقم 22 حوالي سنة 96 م .</a:t>
            </a:r>
            <a:endParaRPr kumimoji="0" lang="en-US" altLang="en-US" sz="2800" b="0" i="0" u="none" strike="noStrike" kern="1200" cap="none" spc="0" normalizeH="0" baseline="3000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 الرقم 24 سجل لأول مرة في 2 أسديراس 14 : 44 – 48 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احتوت مكتبة قمران على كل أسفار العهد القديم باستثناء أستير 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8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8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8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2" grpId="0"/>
      <p:bldP spid="56834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1610" name="Group 170"/>
          <p:cNvGraphicFramePr>
            <a:graphicFrameLocks noGrp="1"/>
          </p:cNvGraphicFramePr>
          <p:nvPr>
            <p:ph idx="1"/>
          </p:nvPr>
        </p:nvGraphicFramePr>
        <p:xfrm>
          <a:off x="609600" y="-28575"/>
          <a:ext cx="8229600" cy="6188554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الأسفار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يوسيفوس 96 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مليتو 170 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أوريجانوس 270 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أثناسيوس 367 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الكتاب المقدس اليوم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التوراة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يشوع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القضاة و راعوث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صموئيل و الملوك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الأخبار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 يشمل صموئيل و الملوك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عزرا و نحميا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المزامير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الأمثال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الجامعة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نشيد الأنشاد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أشعياء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2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إرميا و المراثي و رسائل إرميا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 يشمل إرميا و المراثي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 يشمل إرميا و المراثي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دانيال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حزقيال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أيوب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أستير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الرسالة إلى إرميا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الأنبياء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6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 ( الإثنا عشر )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يسوع الساذج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المجموع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23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22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39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39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133270" name="Group 151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3024" y="3792"/>
            <a:chExt cx="732" cy="432"/>
          </a:xfrm>
        </p:grpSpPr>
        <p:grpSp>
          <p:nvGrpSpPr>
            <p:cNvPr id="133274" name="Group 152"/>
            <p:cNvGrpSpPr>
              <a:grpSpLocks/>
            </p:cNvGrpSpPr>
            <p:nvPr/>
          </p:nvGrpSpPr>
          <p:grpSpPr bwMode="auto">
            <a:xfrm>
              <a:off x="3265" y="3914"/>
              <a:ext cx="194" cy="180"/>
              <a:chOff x="1824" y="633"/>
              <a:chExt cx="2834" cy="2849"/>
            </a:xfrm>
          </p:grpSpPr>
          <p:sp>
            <p:nvSpPr>
              <p:cNvPr id="13328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328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328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328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33275" name="Group 157"/>
            <p:cNvGrpSpPr>
              <a:grpSpLocks/>
            </p:cNvGrpSpPr>
            <p:nvPr/>
          </p:nvGrpSpPr>
          <p:grpSpPr bwMode="auto">
            <a:xfrm>
              <a:off x="3526" y="4053"/>
              <a:ext cx="230" cy="142"/>
              <a:chOff x="1008" y="1059"/>
              <a:chExt cx="3768" cy="2733"/>
            </a:xfrm>
          </p:grpSpPr>
          <p:sp>
            <p:nvSpPr>
              <p:cNvPr id="133281" name="AutoShape 158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3282" name="Oval 159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3283" name="Oval 160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3284" name="Oval 161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33276" name="Film"/>
            <p:cNvSpPr>
              <a:spLocks noEditPoints="1" noChangeArrowheads="1"/>
            </p:cNvSpPr>
            <p:nvPr/>
          </p:nvSpPr>
          <p:spPr bwMode="auto">
            <a:xfrm>
              <a:off x="3024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3277" name="Lock"/>
            <p:cNvSpPr>
              <a:spLocks noEditPoints="1" noChangeArrowheads="1"/>
            </p:cNvSpPr>
            <p:nvPr/>
          </p:nvSpPr>
          <p:spPr bwMode="auto">
            <a:xfrm>
              <a:off x="3533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3278" name="AutoShape 164"/>
            <p:cNvSpPr>
              <a:spLocks noChangeArrowheads="1"/>
            </p:cNvSpPr>
            <p:nvPr/>
          </p:nvSpPr>
          <p:spPr bwMode="auto">
            <a:xfrm>
              <a:off x="3191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3279" name="AutoShape 165"/>
            <p:cNvSpPr>
              <a:spLocks noChangeArrowheads="1"/>
            </p:cNvSpPr>
            <p:nvPr/>
          </p:nvSpPr>
          <p:spPr bwMode="auto">
            <a:xfrm>
              <a:off x="3379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3280" name="AutoShape 166"/>
            <p:cNvSpPr>
              <a:spLocks noChangeArrowheads="1"/>
            </p:cNvSpPr>
            <p:nvPr/>
          </p:nvSpPr>
          <p:spPr bwMode="auto">
            <a:xfrm flipV="1">
              <a:off x="3386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133271" name="WordArt 167"/>
          <p:cNvSpPr>
            <a:spLocks noChangeArrowheads="1" noChangeShapeType="1" noTextEdit="1"/>
          </p:cNvSpPr>
          <p:nvPr/>
        </p:nvSpPr>
        <p:spPr bwMode="auto">
          <a:xfrm>
            <a:off x="4990225" y="3643315"/>
            <a:ext cx="3234613" cy="50006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5731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MS PGothic" pitchFamily="34" charset="-128"/>
                <a:cs typeface="Arial"/>
              </a:rPr>
              <a:t>هل أنت مشوش الآن ؟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MS PGothic" pitchFamily="34" charset="-128"/>
              <a:cs typeface="Arial"/>
            </a:endParaRPr>
          </a:p>
        </p:txBody>
      </p:sp>
      <p:sp>
        <p:nvSpPr>
          <p:cNvPr id="701608" name="Text Box 168"/>
          <p:cNvSpPr txBox="1">
            <a:spLocks noChangeArrowheads="1"/>
          </p:cNvSpPr>
          <p:nvPr/>
        </p:nvSpPr>
        <p:spPr bwMode="auto">
          <a:xfrm>
            <a:off x="8157879" y="0"/>
            <a:ext cx="981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/>
              </a:rPr>
              <a:t>195س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/>
            </a:endParaRPr>
          </a:p>
        </p:txBody>
      </p:sp>
      <p:sp>
        <p:nvSpPr>
          <p:cNvPr id="701609" name="Rectangle 169"/>
          <p:cNvSpPr>
            <a:spLocks noGrp="1" noChangeArrowheads="1"/>
          </p:cNvSpPr>
          <p:nvPr>
            <p:ph type="title"/>
          </p:nvPr>
        </p:nvSpPr>
        <p:spPr>
          <a:xfrm rot="16200000">
            <a:off x="-3886200" y="2819400"/>
            <a:ext cx="8229600" cy="762000"/>
          </a:xfrm>
        </p:spPr>
        <p:txBody>
          <a:bodyPr/>
          <a:lstStyle/>
          <a:p>
            <a:pPr eaLnBrk="1" hangingPunct="1"/>
            <a:r>
              <a:rPr lang="ar-JO" altLang="en-US" dirty="0"/>
              <a:t>أية أسفار ؟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13518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518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518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518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135181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5182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5183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5184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696332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6333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6334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6335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6336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696337" name="WordArt 17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الخلق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696338" name="WordArt 18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التجميع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696339" name="WordArt 19"/>
          <p:cNvSpPr>
            <a:spLocks noChangeArrowheads="1" noChangeShapeType="1" noTextEdit="1"/>
          </p:cNvSpPr>
          <p:nvPr/>
        </p:nvSpPr>
        <p:spPr bwMode="auto">
          <a:xfrm>
            <a:off x="5943600" y="685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الحفظ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696340" name="WordArt 20"/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/>
              </a:rPr>
              <a:t>التلفيقات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/>
            </a:endParaRPr>
          </a:p>
        </p:txBody>
      </p:sp>
      <p:sp>
        <p:nvSpPr>
          <p:cNvPr id="69634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9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9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96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32" grpId="0" animBg="1"/>
      <p:bldP spid="696333" grpId="0" animBg="1"/>
      <p:bldP spid="696334" grpId="0" animBg="1"/>
      <p:bldP spid="696335" grpId="0" animBg="1"/>
      <p:bldP spid="696336" grpId="0" animBg="1"/>
      <p:bldP spid="696337" grpId="0" animBg="1"/>
      <p:bldP spid="696338" grpId="0" animBg="1"/>
      <p:bldP spid="696339" grpId="0" animBg="1"/>
      <p:bldP spid="696340" grpId="0" animBg="1"/>
      <p:bldP spid="69634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التسلسل الزمني</a:t>
            </a:r>
            <a:endParaRPr lang="en-US" altLang="en-US" dirty="0"/>
          </a:p>
        </p:txBody>
      </p:sp>
      <p:grpSp>
        <p:nvGrpSpPr>
          <p:cNvPr id="137218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37221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3723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723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723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723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37222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37228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7229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7230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37231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37223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7224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7225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7226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37227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01781" name="Text Box 21"/>
          <p:cNvSpPr txBox="1">
            <a:spLocks noChangeArrowheads="1"/>
          </p:cNvSpPr>
          <p:nvPr/>
        </p:nvSpPr>
        <p:spPr bwMode="auto">
          <a:xfrm>
            <a:off x="8234823" y="0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/>
              </a:rPr>
              <a:t>195ب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/>
            </a:endParaRPr>
          </a:p>
        </p:txBody>
      </p:sp>
      <p:sp>
        <p:nvSpPr>
          <p:cNvPr id="501782" name="Rectangle 22"/>
          <p:cNvSpPr>
            <a:spLocks noChangeArrowheads="1"/>
          </p:cNvSpPr>
          <p:nvPr/>
        </p:nvSpPr>
        <p:spPr bwMode="auto">
          <a:xfrm>
            <a:off x="381000" y="167640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722 ق.م التوراة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400 ق.م قانونية الأنبياء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300 ق.م قانونية الكتابات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285 ق.م الترجمة السبعينية (التوراة السبعينية)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132 ق.م الترجمة السبعينية (النسخة الكاملة)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130 ق.م رسالة أرستياس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90 م مجمع جامنيا و التأكيد على 39 سفر العهد القديم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96 م شهادة فيلو لقانونية العهد القديم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600 م أضاف المازوريين النقاط على أحرف العلة و اللهجات و المازورة لأغلاق النصوص المقدسة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918 م إيجاد المخطوطة الكاملة من قبل عائلة بني آشر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2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8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كيف يبدو النص ؟</a:t>
            </a:r>
            <a:endParaRPr lang="en-US" altLang="en-US" dirty="0"/>
          </a:p>
        </p:txBody>
      </p:sp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381000" y="13716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#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rahtaw~ymVhta~yhlaarBtyvarB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Bwhebb" charset="0"/>
              <a:ea typeface="MS PGothic" pitchFamily="34" charset="-128"/>
              <a:cs typeface="Arial"/>
            </a:endParaRPr>
          </a:p>
        </p:txBody>
      </p:sp>
      <p:sp>
        <p:nvSpPr>
          <p:cNvPr id="507911" name="Text Box 7"/>
          <p:cNvSpPr txBox="1">
            <a:spLocks noChangeArrowheads="1"/>
          </p:cNvSpPr>
          <p:nvPr/>
        </p:nvSpPr>
        <p:spPr bwMode="auto">
          <a:xfrm>
            <a:off x="0" y="2209800"/>
            <a:ext cx="876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`#rah taw ~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ymVh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 ta ~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yhla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arB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tyvarB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Bwhebb" charset="0"/>
              <a:ea typeface="MS PGothic" pitchFamily="34" charset="-128"/>
              <a:cs typeface="Arial"/>
            </a:endParaRP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0" y="3124200"/>
            <a:ext cx="876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`#r&lt;a</a:t>
            </a:r>
            <a:r>
              <a:rPr kumimoji="0" lang="fr-FR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'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(h</a:t>
            </a:r>
            <a:r>
              <a:rPr kumimoji="0" lang="fr-FR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'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 taeîw&gt; ~yIm:ßV</a:t>
            </a:r>
            <a:r>
              <a:rPr kumimoji="0" lang="fr-FR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'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h; taeî ~yhi_l{a/ ar"äB</a:t>
            </a:r>
            <a:r>
              <a:rPr kumimoji="0" lang="fr-FR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'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rPr>
              <a:t> tyvi arEB. </a:t>
            </a:r>
          </a:p>
        </p:txBody>
      </p:sp>
      <p:pic>
        <p:nvPicPr>
          <p:cNvPr id="507915" name="Picture 11" descr="j028667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5181600"/>
            <a:ext cx="1152525" cy="1524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0" y="44799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كيف كُتب النص و كيف يقرأ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  <p:sp>
        <p:nvSpPr>
          <p:cNvPr id="139272" name="Text Box 14"/>
          <p:cNvSpPr txBox="1">
            <a:spLocks noChangeArrowheads="1"/>
          </p:cNvSpPr>
          <p:nvPr/>
        </p:nvSpPr>
        <p:spPr bwMode="auto">
          <a:xfrm>
            <a:off x="746125" y="4760913"/>
            <a:ext cx="687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139273" name="Text Box 15"/>
          <p:cNvSpPr txBox="1">
            <a:spLocks noChangeArrowheads="1"/>
          </p:cNvSpPr>
          <p:nvPr/>
        </p:nvSpPr>
        <p:spPr bwMode="auto">
          <a:xfrm>
            <a:off x="898525" y="4760913"/>
            <a:ext cx="4740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04800" y="5241925"/>
            <a:ext cx="7620000" cy="1082675"/>
            <a:chOff x="192" y="3024"/>
            <a:chExt cx="4800" cy="682"/>
          </a:xfrm>
        </p:grpSpPr>
        <p:sp>
          <p:nvSpPr>
            <p:cNvPr id="139275" name="Text Box 16"/>
            <p:cNvSpPr txBox="1">
              <a:spLocks noChangeArrowheads="1"/>
            </p:cNvSpPr>
            <p:nvPr/>
          </p:nvSpPr>
          <p:spPr bwMode="auto">
            <a:xfrm>
              <a:off x="192" y="3024"/>
              <a:ext cx="4800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BE50F"/>
                  </a:solidFill>
                  <a:effectLst/>
                  <a:uLnTx/>
                  <a:uFillTx/>
                  <a:latin typeface="Comic Sans MS" pitchFamily="66" charset="0"/>
                  <a:ea typeface="MS PGothic" pitchFamily="34" charset="-128"/>
                  <a:cs typeface="Arial"/>
                </a:rPr>
                <a:t>The kethiv – what was written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BE50F"/>
                  </a:solidFill>
                  <a:effectLst/>
                  <a:uLnTx/>
                  <a:uFillTx/>
                  <a:latin typeface="Comic Sans MS" pitchFamily="66" charset="0"/>
                  <a:ea typeface="MS PGothic" pitchFamily="34" charset="-128"/>
                  <a:cs typeface="Arial"/>
                </a:rPr>
                <a:t>The qere – what was read</a:t>
              </a:r>
            </a:p>
          </p:txBody>
        </p:sp>
        <p:sp>
          <p:nvSpPr>
            <p:cNvPr id="139276" name="Text Box 35"/>
            <p:cNvSpPr txBox="1">
              <a:spLocks noChangeArrowheads="1"/>
            </p:cNvSpPr>
            <p:nvPr/>
          </p:nvSpPr>
          <p:spPr bwMode="auto">
            <a:xfrm>
              <a:off x="3340" y="3283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7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8" grpId="0"/>
      <p:bldP spid="507910" grpId="0"/>
      <p:bldP spid="507911" grpId="0" build="p" rev="1"/>
      <p:bldP spid="507912" grpId="0"/>
      <p:bldP spid="50791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57800" y="-152400"/>
            <a:ext cx="3581400" cy="12192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الماسورة</a:t>
            </a:r>
            <a:endParaRPr lang="en-US" altLang="en-US" dirty="0"/>
          </a:p>
        </p:txBody>
      </p:sp>
      <p:pic>
        <p:nvPicPr>
          <p:cNvPr id="543748" name="Picture 1028" descr="masor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43500" cy="685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750" name="Text Box 1030"/>
          <p:cNvSpPr txBox="1">
            <a:spLocks noChangeArrowheads="1"/>
          </p:cNvSpPr>
          <p:nvPr/>
        </p:nvSpPr>
        <p:spPr bwMode="auto">
          <a:xfrm>
            <a:off x="5060950" y="914400"/>
            <a:ext cx="40830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تتكون الماسورة من جزئين 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الماسورة ماجنا هي السطور الأربعة العليا و السطور السبعة السفلى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الماسورة بارفا هي الملاحظات المكتوبة على الجانب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  <p:grpSp>
        <p:nvGrpSpPr>
          <p:cNvPr id="141316" name="Group 1031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1323" name="Group 1032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133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133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133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133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41324" name="Group 1037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1330" name="AutoShape 1038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1331" name="Oval 1039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1332" name="Oval 1040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1333" name="Oval 1041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41325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1326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1327" name="AutoShape 1044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1328" name="AutoShape 1045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1329" name="AutoShape 1046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5" name="Group 1052"/>
          <p:cNvGrpSpPr>
            <a:grpSpLocks/>
          </p:cNvGrpSpPr>
          <p:nvPr/>
        </p:nvGrpSpPr>
        <p:grpSpPr bwMode="auto">
          <a:xfrm>
            <a:off x="2362200" y="609600"/>
            <a:ext cx="2667000" cy="5562600"/>
            <a:chOff x="1488" y="384"/>
            <a:chExt cx="1680" cy="3504"/>
          </a:xfrm>
        </p:grpSpPr>
        <p:sp>
          <p:nvSpPr>
            <p:cNvPr id="141321" name="Line 1050"/>
            <p:cNvSpPr>
              <a:spLocks noChangeShapeType="1"/>
            </p:cNvSpPr>
            <p:nvPr/>
          </p:nvSpPr>
          <p:spPr bwMode="auto">
            <a:xfrm flipH="1">
              <a:off x="1968" y="1920"/>
              <a:ext cx="1200" cy="196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1322" name="Line 1051"/>
            <p:cNvSpPr>
              <a:spLocks noChangeShapeType="1"/>
            </p:cNvSpPr>
            <p:nvPr/>
          </p:nvSpPr>
          <p:spPr bwMode="auto">
            <a:xfrm rot="16200000" flipV="1">
              <a:off x="1560" y="312"/>
              <a:ext cx="1536" cy="16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43774" name="Line 1054"/>
          <p:cNvSpPr>
            <a:spLocks noChangeShapeType="1"/>
          </p:cNvSpPr>
          <p:nvPr/>
        </p:nvSpPr>
        <p:spPr bwMode="auto">
          <a:xfrm flipH="1" flipV="1">
            <a:off x="1981200" y="4191000"/>
            <a:ext cx="3124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543775" name="Line 1055"/>
          <p:cNvSpPr>
            <a:spLocks noChangeShapeType="1"/>
          </p:cNvSpPr>
          <p:nvPr/>
        </p:nvSpPr>
        <p:spPr bwMode="auto">
          <a:xfrm flipH="1" flipV="1">
            <a:off x="3200400" y="3505200"/>
            <a:ext cx="19050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sp>
        <p:nvSpPr>
          <p:cNvPr id="543776" name="Line 1056"/>
          <p:cNvSpPr>
            <a:spLocks noChangeShapeType="1"/>
          </p:cNvSpPr>
          <p:nvPr/>
        </p:nvSpPr>
        <p:spPr bwMode="auto">
          <a:xfrm flipH="1" flipV="1">
            <a:off x="4724400" y="3962400"/>
            <a:ext cx="4572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4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4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 autoUpdateAnimBg="0"/>
      <p:bldP spid="543750" grpId="0" autoUpdateAnimBg="0"/>
      <p:bldP spid="543774" grpId="0" animBg="1"/>
      <p:bldP spid="543775" grpId="0" animBg="1"/>
      <p:bldP spid="54377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سياج حول النص المقدس</a:t>
            </a:r>
            <a:endParaRPr lang="en-US" altLang="en-US" dirty="0"/>
          </a:p>
        </p:txBody>
      </p:sp>
      <p:grpSp>
        <p:nvGrpSpPr>
          <p:cNvPr id="143362" name="Group 6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3365" name="Group 7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337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337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337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337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43366" name="Group 12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3372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3373" name="Oval 1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3374" name="Oval 1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3375" name="Oval 1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43367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3368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3369" name="AutoShape 19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3370" name="AutoShape 20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3371" name="AutoShape 21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37622" name="Text Box 22"/>
          <p:cNvSpPr txBox="1">
            <a:spLocks noChangeArrowheads="1"/>
          </p:cNvSpPr>
          <p:nvPr/>
        </p:nvSpPr>
        <p:spPr bwMode="auto">
          <a:xfrm>
            <a:off x="152400" y="8382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النص الماسوري مكتوب في ثلاثة أعمدة لتسهيل القراءة 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  <p:sp>
        <p:nvSpPr>
          <p:cNvPr id="537623" name="Rectangle 23"/>
          <p:cNvSpPr>
            <a:spLocks noChangeArrowheads="1"/>
          </p:cNvSpPr>
          <p:nvPr/>
        </p:nvSpPr>
        <p:spPr bwMode="auto">
          <a:xfrm>
            <a:off x="381000" y="21336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</a:t>
            </a:r>
            <a:r>
              <a:rPr kumimoji="0" lang="ar-JO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الماسورة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 مكتوبة مثل سياج حول الأعمدة الثلاثة في الصفحة للتأكد أن لا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 يضيف أحد لنص السفر 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</a:t>
            </a:r>
            <a:r>
              <a:rPr kumimoji="0" lang="ar-JO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الماسورة ماجنا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تعطي كلمة لحساب عدد المرات التي وردت فيها الكلمة في الكلمة المقدسة 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</a:t>
            </a:r>
            <a:r>
              <a:rPr kumimoji="0" lang="ar-JO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الماسورة بارفا 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تشير إلى عدة أشكال للكلمة مثل داود أو داوود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7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7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7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/>
      <p:bldP spid="5376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Scro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971800"/>
            <a:ext cx="30178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875" name="Rectangle 3" descr="White marble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7239000" cy="914400"/>
          </a:xfr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JO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1. الكتابات الموحى بها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919798" cy="685800"/>
          </a:xfrm>
        </p:spPr>
        <p:txBody>
          <a:bodyPr/>
          <a:lstStyle/>
          <a:p>
            <a:pPr marL="465138" indent="-465138" algn="r" eaLnBrk="1" hangingPunct="1">
              <a:buFont typeface="Wingdings" pitchFamily="2" charset="2"/>
              <a:buNone/>
            </a:pPr>
            <a:r>
              <a:rPr lang="ar-JO" altLang="en-US" dirty="0">
                <a:ea typeface="SimSun" pitchFamily="2" charset="-122"/>
              </a:rPr>
              <a:t>أ. العهد القديم</a:t>
            </a:r>
            <a:endParaRPr lang="en-US" altLang="en-US" dirty="0"/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609600" y="2362200"/>
            <a:ext cx="546259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514350" marR="0" lvl="0" indent="-5143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Tx/>
              <a:buNone/>
              <a:tabLst/>
              <a:defRPr/>
            </a:pPr>
            <a:r>
              <a:rPr kumimoji="0" lang="ar-JO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1. العبرية : النص المازوري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  <a:p>
            <a:pPr marL="514350" marR="0" lvl="0" indent="-5143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Tx/>
              <a:buNone/>
              <a:tabLst/>
              <a:defRPr/>
            </a:pPr>
            <a:r>
              <a:rPr kumimoji="0" lang="ar-JO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2. اليونانية : الترجمة السبعينية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3. قانونية العهد القديم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152400" y="4267200"/>
            <a:ext cx="599123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465138" indent="-465138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465138" marR="0" lvl="0" indent="-465138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ب. العهد الجديد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609600" y="5029200"/>
            <a:ext cx="55340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1. التواريخ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2. قانونية العهد الجديد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7" grpId="0"/>
      <p:bldP spid="59187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7" descr="Isaiah_scro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4478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الكتبة</a:t>
            </a:r>
            <a:endParaRPr lang="en-US" altLang="en-US" dirty="0"/>
          </a:p>
        </p:txBody>
      </p:sp>
      <p:sp>
        <p:nvSpPr>
          <p:cNvPr id="145411" name="Rectangle 9"/>
          <p:cNvSpPr>
            <a:spLocks noChangeArrowheads="1"/>
          </p:cNvSpPr>
          <p:nvPr/>
        </p:nvSpPr>
        <p:spPr bwMode="auto">
          <a:xfrm>
            <a:off x="381000" y="1371600"/>
            <a:ext cx="8458200" cy="487680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grpSp>
        <p:nvGrpSpPr>
          <p:cNvPr id="145412" name="Group 26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5414" name="Group 27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542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542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542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542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45415" name="Group 32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5421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5422" name="Oval 3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5423" name="Oval 3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5424" name="Oval 3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45416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5417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5418" name="AutoShape 39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5419" name="AutoShape 40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5420" name="AutoShape 41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40714" name="Rectangle 42"/>
          <p:cNvSpPr>
            <a:spLocks noChangeArrowheads="1"/>
          </p:cNvSpPr>
          <p:nvPr/>
        </p:nvSpPr>
        <p:spPr bwMode="auto">
          <a:xfrm>
            <a:off x="5334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يعتقد أن الكتبة هم المخولون لتنقيح النصوص الماسورية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بعد الرجوع من السبي (نح 8 : 8) تم قراءة و شرح الشريعة للشعب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كان الكتبة أو المنقحون هم الدارسون الرسميون للنص و تعديله قبل أن يتم تمريره للماسوريين الذين كانوا الأوصياء الرسميين على النص الماسوري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0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0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0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/>
      <p:bldP spid="540714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تقسيمات التوراة</a:t>
            </a:r>
            <a:endParaRPr lang="en-US" altLang="en-US" dirty="0"/>
          </a:p>
        </p:txBody>
      </p:sp>
      <p:grpSp>
        <p:nvGrpSpPr>
          <p:cNvPr id="147458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7460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7471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7472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7473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7474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47461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746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746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7469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7470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47462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7463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7464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7465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7466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26356" name="Rectangle 20"/>
          <p:cNvSpPr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قسم اليهود 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البابليون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 التوراة إلى 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54 جزء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 بحيث يتم قراءتها سنوياً ( باراشيوث 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قسم اليهود 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الفلسطينيون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 التوراة إلى 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154 قسم </a:t>
            </a: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لتتم تغطيته في ثلاث سنوات ( السيديريم 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/>
      <p:bldP spid="52635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النصوص القديمة المتداولة اليوم</a:t>
            </a:r>
            <a:endParaRPr lang="en-US" altLang="en-US" dirty="0"/>
          </a:p>
        </p:txBody>
      </p:sp>
      <p:grpSp>
        <p:nvGrpSpPr>
          <p:cNvPr id="149506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9508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951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952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952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952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49509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951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9516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9517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49518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49510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9511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9512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9513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49514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03828" name="Rectangle 20"/>
          <p:cNvSpPr>
            <a:spLocks noChangeArrowheads="1"/>
          </p:cNvSpPr>
          <p:nvPr/>
        </p:nvSpPr>
        <p:spPr bwMode="auto">
          <a:xfrm>
            <a:off x="685800" y="15240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850 م مخطوطة التوراة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895 م مخطوطة القاهرة - الأنبياء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916 م مخطوطة لننغراد - الأنبياء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930 م مخطوطة حلب – العهد القديم الكامل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918 م القسم الرئيسي من العهد القديم للماسوريين من عائلة بن آشر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1000 م العهد القديم لننغراد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/>
      <p:bldP spid="503828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مخطوطات البحر الميت</a:t>
            </a:r>
            <a:endParaRPr lang="en-US" altLang="en-US" dirty="0"/>
          </a:p>
        </p:txBody>
      </p:sp>
      <p:grpSp>
        <p:nvGrpSpPr>
          <p:cNvPr id="151554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1556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1567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1568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1569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1570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51557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1563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1564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1565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1566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51558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1559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1560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1561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1562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44788" name="Rectangle 20"/>
          <p:cNvSpPr>
            <a:spLocks noChangeArrowheads="1"/>
          </p:cNvSpPr>
          <p:nvPr/>
        </p:nvSpPr>
        <p:spPr bwMode="auto">
          <a:xfrm>
            <a:off x="457200" y="10668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في 11 كهف جبلي غرب خربة قمران اكتشفت مخطوطات قديمة لكل الأسفار القانونية باستثناء أستير في 1947 – 1956 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المخطوطات المكتشفة تم تأريخها في منتصف القرن الثالث ق.م حتى 135 م, قبل هذا التاريخ تم استخدام المخطوطات للكتاب المقدس العبري المؤرخة في 900 – 1000 م 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هناك تناقضات طفيفة ظهرت عند مقارنة هذه المخطوطات مع النصوص التي تبعتها حوالي 1000 سنة معظمها في القواعد 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الطبعة السابعة من الكتاب المقدس العبري تندمج مع التنوعات النصية 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0" grpId="0"/>
      <p:bldP spid="54478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تقسيم الإصحاحات</a:t>
            </a:r>
            <a:endParaRPr lang="en-US" altLang="en-US" dirty="0"/>
          </a:p>
        </p:txBody>
      </p:sp>
      <p:grpSp>
        <p:nvGrpSpPr>
          <p:cNvPr id="153602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3604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361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361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361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361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53605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361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3612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3613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3614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53606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3607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3608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3609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3610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25332" name="Rectangle 20"/>
          <p:cNvSpPr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في عام 1228 م قسم ستيفن لانجتون الفولجاتا اللاتينية إلى إصحاحات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عام 1518 م تم تطبيق تقسيم الإصحاحات على النص العبري (طبعة بومبرغ 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عام 1571 تم إعطاء أرقام للإصحاحات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تم إضافة الأعداد لاحقاً أولاً للكتاب المقدس العظيم بومبرغ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5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5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5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4" grpId="0"/>
      <p:bldP spid="52533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الكتاب المقدس اليوم</a:t>
            </a:r>
            <a:endParaRPr lang="en-US" altLang="en-US" dirty="0"/>
          </a:p>
        </p:txBody>
      </p:sp>
      <p:grpSp>
        <p:nvGrpSpPr>
          <p:cNvPr id="155650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5652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5663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5664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5665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5666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55653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5659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5660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5661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5662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55654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5655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5656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5657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5658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35572" name="Rectangle 20"/>
          <p:cNvSpPr>
            <a:spLocks noChangeArrowheads="1"/>
          </p:cNvSpPr>
          <p:nvPr/>
        </p:nvSpPr>
        <p:spPr bwMode="auto">
          <a:xfrm>
            <a:off x="6858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1488 – سونسينو – أول كتاب مقدس عبري كامل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1937 – كيتل – الكتاب المقدس العبري – الطبعة الثالثة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1951 – كيتل – الطبعة السابعة - متضمنة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قراءات من مخطوطات البحر الميت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/>
      <p:bldP spid="53557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ما معنى هذا بالنسبة لي ؟</a:t>
            </a:r>
            <a:endParaRPr lang="en-US" altLang="en-US" dirty="0"/>
          </a:p>
        </p:txBody>
      </p:sp>
      <p:grpSp>
        <p:nvGrpSpPr>
          <p:cNvPr id="157698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7700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7711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7712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7713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7714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57701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770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770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7709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7710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57702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7703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7704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7705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7706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38644" name="Rectangle 20"/>
          <p:cNvSpPr>
            <a:spLocks noChangeArrowheads="1"/>
          </p:cNvSpPr>
          <p:nvPr/>
        </p:nvSpPr>
        <p:spPr bwMode="auto">
          <a:xfrm>
            <a:off x="381000" y="15240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تم نقل الكتاب المقدس إلينا من الكتاب الأصليين بحرص شديد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يمكننا الثقة في مصداقية النصوص المقدسة التي لدينا الآن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* التحدي الذي كان أمام اسلافنا هو أن يحفظوا و يعلموا و ينشروا النصوص المقدسة لا زال موجوداً لدينا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/>
      <p:bldP spid="538644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2" descr="Isaiah_scro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6" name="Rectangle 4"/>
          <p:cNvSpPr>
            <a:spLocks noChangeArrowheads="1"/>
          </p:cNvSpPr>
          <p:nvPr/>
        </p:nvSpPr>
        <p:spPr bwMode="auto">
          <a:xfrm>
            <a:off x="304800" y="457200"/>
            <a:ext cx="8534400" cy="5334000"/>
          </a:xfrm>
          <a:prstGeom prst="rect">
            <a:avLst/>
          </a:prstGeom>
          <a:solidFill>
            <a:srgbClr val="0000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/>
            </a:endParaRPr>
          </a:p>
        </p:txBody>
      </p:sp>
      <p:grpSp>
        <p:nvGrpSpPr>
          <p:cNvPr id="159747" name="Group 6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9751" name="Group 7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976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976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976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976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grpSp>
          <p:nvGrpSpPr>
            <p:cNvPr id="159752" name="Group 12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9758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9759" name="Oval 1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9760" name="Oval 1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159761" name="Oval 1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/>
                </a:endParaRPr>
              </a:p>
            </p:txBody>
          </p:sp>
        </p:grpSp>
        <p:sp>
          <p:nvSpPr>
            <p:cNvPr id="159753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9754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9755" name="AutoShape 19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9756" name="AutoShape 20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159757" name="AutoShape 21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573463" name="Rectangle 23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التحدي</a:t>
            </a:r>
            <a:endParaRPr lang="en-US" altLang="en-US" dirty="0"/>
          </a:p>
        </p:txBody>
      </p:sp>
      <p:sp>
        <p:nvSpPr>
          <p:cNvPr id="573465" name="Text Box 25"/>
          <p:cNvSpPr txBox="1">
            <a:spLocks noChangeArrowheads="1"/>
          </p:cNvSpPr>
          <p:nvPr/>
        </p:nvSpPr>
        <p:spPr bwMode="auto">
          <a:xfrm>
            <a:off x="533400" y="4251325"/>
            <a:ext cx="8077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عش هكذا</a:t>
            </a:r>
            <a:endParaRPr kumimoji="0" lang="en-US" altLang="en-US" sz="70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  <p:sp>
        <p:nvSpPr>
          <p:cNvPr id="573466" name="Rectangle 26"/>
          <p:cNvSpPr>
            <a:spLocks noChangeArrowheads="1"/>
          </p:cNvSpPr>
          <p:nvPr/>
        </p:nvSpPr>
        <p:spPr bwMode="auto">
          <a:xfrm>
            <a:off x="457200" y="16002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/>
              </a:rPr>
              <a:t>هل أنت مقتنع أن الكتاب المقدس من الله و أنه كلمة الله حقاً ؟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3" grpId="0" autoUpdateAnimBg="0"/>
      <p:bldP spid="573465" grpId="0" autoUpdateAnimBg="0"/>
      <p:bldP spid="573466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9" name="Rectangle 4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0" hangingPunct="0"/>
            <a:endParaRPr lang="en-US" altLang="en-US" sz="180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386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ar-SA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نقدية في العهد القديم وصف المساق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 • 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35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الكتابات اليهودية</a:t>
            </a:r>
            <a:endParaRPr lang="en-US" altLang="en-US" dirty="0"/>
          </a:p>
        </p:txBody>
      </p:sp>
      <p:pic>
        <p:nvPicPr>
          <p:cNvPr id="47106" name="Picture 3" descr="psalm-b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r="20349" b="2184"/>
          <a:stretch>
            <a:fillRect/>
          </a:stretch>
        </p:blipFill>
        <p:spPr bwMode="auto">
          <a:xfrm>
            <a:off x="0" y="16002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6705600" y="5486400"/>
            <a:ext cx="1151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سفر المزامير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summitofJebelMusa(Mt sinai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715000"/>
            <a:ext cx="8915400" cy="838200"/>
          </a:xfrm>
        </p:spPr>
        <p:txBody>
          <a:bodyPr/>
          <a:lstStyle/>
          <a:p>
            <a:pPr eaLnBrk="1" hangingPunct="1"/>
            <a:br>
              <a:rPr lang="en-US" altLang="en-US" sz="3600" dirty="0"/>
            </a:br>
            <a:r>
              <a:rPr lang="ar-JO" altLang="en-US" sz="3600" dirty="0"/>
              <a:t>لا يوجد لدينا اليوم كتابات يهودية وجدت قبل جبل سيناء (1445 ق.م)</a:t>
            </a:r>
            <a:endParaRPr lang="en-US" altLang="en-US" sz="3600" dirty="0"/>
          </a:p>
        </p:txBody>
      </p:sp>
      <p:sp>
        <p:nvSpPr>
          <p:cNvPr id="49155" name="AutoShape 4"/>
          <p:cNvSpPr>
            <a:spLocks noChangeArrowheads="1"/>
          </p:cNvSpPr>
          <p:nvPr/>
        </p:nvSpPr>
        <p:spPr bwMode="auto">
          <a:xfrm rot="1882380">
            <a:off x="1708150" y="1065213"/>
            <a:ext cx="1430338" cy="779462"/>
          </a:xfrm>
          <a:prstGeom prst="chevron">
            <a:avLst>
              <a:gd name="adj" fmla="val 885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mono">
  <a:themeElements>
    <a:clrScheme name="Kimono 9">
      <a:dk1>
        <a:srgbClr val="2F1311"/>
      </a:dk1>
      <a:lt1>
        <a:srgbClr val="A7463F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0B0AF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9">
        <a:dk1>
          <a:srgbClr val="2F1311"/>
        </a:dk1>
        <a:lt1>
          <a:srgbClr val="A7463F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0B0AF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un Clip">
  <a:themeElements>
    <a:clrScheme name="Fun Clip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Fun Clip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Fun Clip 1">
        <a:dk1>
          <a:srgbClr val="330000"/>
        </a:dk1>
        <a:lt1>
          <a:srgbClr val="FFFFFF"/>
        </a:lt1>
        <a:dk2>
          <a:srgbClr val="320000"/>
        </a:dk2>
        <a:lt2>
          <a:srgbClr val="808080"/>
        </a:lt2>
        <a:accent1>
          <a:srgbClr val="FFCC00"/>
        </a:accent1>
        <a:accent2>
          <a:srgbClr val="FFDC4C"/>
        </a:accent2>
        <a:accent3>
          <a:srgbClr val="FFFFFF"/>
        </a:accent3>
        <a:accent4>
          <a:srgbClr val="2A0000"/>
        </a:accent4>
        <a:accent5>
          <a:srgbClr val="FFE2AA"/>
        </a:accent5>
        <a:accent6>
          <a:srgbClr val="E7C744"/>
        </a:accent6>
        <a:hlink>
          <a:srgbClr val="009999"/>
        </a:hlink>
        <a:folHlink>
          <a:srgbClr val="CC6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6086</TotalTime>
  <Words>3727</Words>
  <Application>Microsoft Macintosh PowerPoint</Application>
  <PresentationFormat>On-screen Show (4:3)</PresentationFormat>
  <Paragraphs>720</Paragraphs>
  <Slides>79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79</vt:i4>
      </vt:variant>
    </vt:vector>
  </HeadingPairs>
  <TitlesOfParts>
    <vt:vector size="97" baseType="lpstr">
      <vt:lpstr>Aril</vt:lpstr>
      <vt:lpstr>Arial</vt:lpstr>
      <vt:lpstr>Arial Black</vt:lpstr>
      <vt:lpstr>Bwhebb</vt:lpstr>
      <vt:lpstr>Comic Sans MS</vt:lpstr>
      <vt:lpstr>Garamond</vt:lpstr>
      <vt:lpstr>Impact</vt:lpstr>
      <vt:lpstr>Times New Roman</vt:lpstr>
      <vt:lpstr>Wingdings</vt:lpstr>
      <vt:lpstr>Kimono</vt:lpstr>
      <vt:lpstr>1_Orbit</vt:lpstr>
      <vt:lpstr>Teamwork</vt:lpstr>
      <vt:lpstr>Beam</vt:lpstr>
      <vt:lpstr>1_Beam</vt:lpstr>
      <vt:lpstr>Fun Clip</vt:lpstr>
      <vt:lpstr>Default Design</vt:lpstr>
      <vt:lpstr>Orbit</vt:lpstr>
      <vt:lpstr>2_Default Design</vt:lpstr>
      <vt:lpstr>إرث المخطوطة</vt:lpstr>
      <vt:lpstr>أهداف المحاضرة</vt:lpstr>
      <vt:lpstr>خارطة الطريق</vt:lpstr>
      <vt:lpstr>خارطة الطريق</vt:lpstr>
      <vt:lpstr>العهد القديم</vt:lpstr>
      <vt:lpstr>ما هي تقسيمات العهد القديم ؟</vt:lpstr>
      <vt:lpstr>1. الكتابات الموحى بها</vt:lpstr>
      <vt:lpstr>الكتابات اليهودية</vt:lpstr>
      <vt:lpstr> لا يوجد لدينا اليوم كتابات يهودية وجدت قبل جبل سيناء (1445 ق.م)</vt:lpstr>
      <vt:lpstr>المصادر اليهودية الرئيسية بدأت في خيمة الإجتماع</vt:lpstr>
      <vt:lpstr>The Hebrew Canon</vt:lpstr>
      <vt:lpstr>The Hebrew Canon</vt:lpstr>
      <vt:lpstr>The Hebrew Canon</vt:lpstr>
      <vt:lpstr>الأحرف العبرية</vt:lpstr>
      <vt:lpstr>1. العبرية : النص المازوري</vt:lpstr>
      <vt:lpstr>تفتقر معظم المخطوطات العبرية إلى حروف العلة. غالبًا ما تفتقر المخطوطات العبرية واليونانية إلى مسافة بين الكلمات أيضًا!</vt:lpstr>
      <vt:lpstr>يمكنك القراءة بدون حروف العلة أيضاً </vt:lpstr>
      <vt:lpstr>1. العبرية : النص المازوري</vt:lpstr>
      <vt:lpstr>2. اليونانية : السبعينية</vt:lpstr>
      <vt:lpstr>3. قانونية العهد القديم</vt:lpstr>
      <vt:lpstr>في البدء</vt:lpstr>
      <vt:lpstr> نقاش : بما ان القصص انتقلت شفوياً لمئات السنين قبل موسى فما الذي يمنحك الثقة أن الكتاب المقدس هو كلمة الله و ليس كلام البشر ؟</vt:lpstr>
      <vt:lpstr>البدء</vt:lpstr>
      <vt:lpstr>ملخص إرادة الله</vt:lpstr>
      <vt:lpstr>في سهول مؤاب ...</vt:lpstr>
      <vt:lpstr>إذا .... وصية بالكتابة</vt:lpstr>
      <vt:lpstr>حفظ المخطوطات</vt:lpstr>
      <vt:lpstr>الإضافة إلى الوصايا</vt:lpstr>
      <vt:lpstr>هل التوراة فقط ؟</vt:lpstr>
      <vt:lpstr>حدود الكتابات و الأنبياء </vt:lpstr>
      <vt:lpstr>The Hebrew Canon</vt:lpstr>
      <vt:lpstr>الأسفار الخمسة (التوراة)</vt:lpstr>
      <vt:lpstr>الأنبياء و الكتابات</vt:lpstr>
      <vt:lpstr>خارطة الطريق</vt:lpstr>
      <vt:lpstr>دليل عن القانونية قبل مجمع جامنيا  ( المفترض )</vt:lpstr>
      <vt:lpstr>2002 News Paper Clip</vt:lpstr>
      <vt:lpstr>الترجمة السبعينية</vt:lpstr>
      <vt:lpstr>ترتيب الأسفار</vt:lpstr>
      <vt:lpstr>مجمع جامنيا</vt:lpstr>
      <vt:lpstr>تقسيمات النصوص المقدسة</vt:lpstr>
      <vt:lpstr>هوموليغومينا</vt:lpstr>
      <vt:lpstr>الأسفار المتنازع عليها ( الآنتيليغومينا )</vt:lpstr>
      <vt:lpstr>الأبوكريفا</vt:lpstr>
      <vt:lpstr>70 عالم ( السبعينية )</vt:lpstr>
      <vt:lpstr>كيف قبلت أسفار الأبوكريفا ال 15 في العهد القديم (250 ق.م – 100 م)</vt:lpstr>
      <vt:lpstr>أسفار بسوديبيغرافا مختارة (200 ق.م – 200 م)</vt:lpstr>
      <vt:lpstr>الأصناف الأدبية</vt:lpstr>
      <vt:lpstr>لا فجوات في تكوين 5</vt:lpstr>
      <vt:lpstr>أخنوخ كنبي</vt:lpstr>
      <vt:lpstr>الإقتباس من سفر أخنوخ</vt:lpstr>
      <vt:lpstr>منهجية الكتابات الموثوقة</vt:lpstr>
      <vt:lpstr>Why are these books doubted?</vt:lpstr>
      <vt:lpstr>Why are these books doubted?</vt:lpstr>
      <vt:lpstr>So do these books have any value?  </vt:lpstr>
      <vt:lpstr>رئيس ملائكة يترك عائلة طوبيا</vt:lpstr>
      <vt:lpstr>So do these books have any value?  </vt:lpstr>
      <vt:lpstr>البسوديبيغرافا</vt:lpstr>
      <vt:lpstr>معايير القانونية</vt:lpstr>
      <vt:lpstr>شهادة يسوع عن القانونية</vt:lpstr>
      <vt:lpstr>شهادة العهد الجديد عن قانونية و تأليف العهد القديم</vt:lpstr>
      <vt:lpstr>إغلاق القانون</vt:lpstr>
      <vt:lpstr>خارطة الطريق</vt:lpstr>
      <vt:lpstr>عدد الأسفار ؟</vt:lpstr>
      <vt:lpstr>أية أسفار ؟</vt:lpstr>
      <vt:lpstr>خارطة الطريق</vt:lpstr>
      <vt:lpstr>التسلسل الزمني</vt:lpstr>
      <vt:lpstr>كيف يبدو النص ؟</vt:lpstr>
      <vt:lpstr>الماسورة</vt:lpstr>
      <vt:lpstr>سياج حول النص المقدس</vt:lpstr>
      <vt:lpstr>الكتبة</vt:lpstr>
      <vt:lpstr>تقسيمات التوراة</vt:lpstr>
      <vt:lpstr>النصوص القديمة المتداولة اليوم</vt:lpstr>
      <vt:lpstr>مخطوطات البحر الميت</vt:lpstr>
      <vt:lpstr>تقسيم الإصحاحات</vt:lpstr>
      <vt:lpstr>الكتاب المقدس اليوم</vt:lpstr>
      <vt:lpstr>ما معنى هذا بالنسبة لي ؟</vt:lpstr>
      <vt:lpstr>التحدي</vt:lpstr>
      <vt:lpstr>PowerPoint Presentation</vt:lpstr>
      <vt:lpstr>نقدية في العهد القديم وصف المساق  •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Legacy of the “SCROLL”</dc:title>
  <dc:creator>God Chaser</dc:creator>
  <cp:lastModifiedBy>Rick Griffith</cp:lastModifiedBy>
  <cp:revision>241</cp:revision>
  <cp:lastPrinted>2009-04-22T19:24:48Z</cp:lastPrinted>
  <dcterms:created xsi:type="dcterms:W3CDTF">2009-07-30T03:58:58Z</dcterms:created>
  <dcterms:modified xsi:type="dcterms:W3CDTF">2022-08-20T13:13:58Z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